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  <p:sldMasterId id="2147483650" r:id="rId6"/>
    <p:sldMasterId id="214748366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</p:sldIdLst>
  <p:sldSz cy="6858000" cx="9144000"/>
  <p:notesSz cx="6742100" cy="9872650"/>
  <p:embeddedFontLst>
    <p:embeddedFont>
      <p:font typeface="Century Gothic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262">
          <p15:clr>
            <a:srgbClr val="000000"/>
          </p15:clr>
        </p15:guide>
        <p15:guide id="2" pos="4832">
          <p15:clr>
            <a:srgbClr val="000000"/>
          </p15:clr>
        </p15:guide>
        <p15:guide id="3" pos="391">
          <p15:clr>
            <a:srgbClr val="000000"/>
          </p15:clr>
        </p15:guide>
      </p15:sldGuideLst>
    </p:ext>
    <p:ext uri="{2D200454-40CA-4A62-9FC3-DE9A4176ACB9}">
      <p15:notesGuideLst>
        <p15:guide id="1" orient="horz" pos="3110">
          <p15:clr>
            <a:srgbClr val="000000"/>
          </p15:clr>
        </p15:guide>
        <p15:guide id="2" pos="2124">
          <p15:clr>
            <a:srgbClr val="000000"/>
          </p15:clr>
        </p15:guide>
      </p15:notesGuideLst>
    </p:ext>
    <p:ext uri="GoogleSlidesCustomDataVersion2">
      <go:slidesCustomData xmlns:go="http://customooxmlschemas.google.com/" r:id="rId33" roundtripDataSignature="AMtx7mja8OPHBGMD4fmQJdPPYnqQ5yza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44B7CC-5002-4F83-824C-6F5A47EED334}">
  <a:tblStyle styleId="{4244B7CC-5002-4F83-824C-6F5A47EED33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262" orient="horz"/>
        <p:guide pos="4832"/>
        <p:guide pos="391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10" orient="horz"/>
        <p:guide pos="2124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CenturyGothic-regular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CenturyGothic-italic.fntdata"/><Relationship Id="rId30" Type="http://schemas.openxmlformats.org/officeDocument/2006/relationships/font" Target="fonts/CenturyGothic-bold.fntdata"/><Relationship Id="rId11" Type="http://schemas.openxmlformats.org/officeDocument/2006/relationships/slide" Target="slides/slide3.xml"/><Relationship Id="rId33" Type="http://customschemas.google.com/relationships/presentationmetadata" Target="metadata"/><Relationship Id="rId10" Type="http://schemas.openxmlformats.org/officeDocument/2006/relationships/slide" Target="slides/slide2.xml"/><Relationship Id="rId32" Type="http://schemas.openxmlformats.org/officeDocument/2006/relationships/font" Target="fonts/CenturyGothic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2258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225" lIns="90450" spcFirstLastPara="1" rIns="90450" wrap="square" tIns="452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19525" y="0"/>
            <a:ext cx="292258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225" lIns="90450" spcFirstLastPara="1" rIns="90450" wrap="square" tIns="452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04875" y="739775"/>
            <a:ext cx="4935537" cy="37036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898525" y="4689475"/>
            <a:ext cx="4945062" cy="444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225" lIns="90450" spcFirstLastPara="1" rIns="90450" wrap="square" tIns="452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378950"/>
            <a:ext cx="2922587" cy="493712"/>
          </a:xfrm>
          <a:prstGeom prst="rect">
            <a:avLst/>
          </a:prstGeom>
          <a:noFill/>
          <a:ln>
            <a:noFill/>
          </a:ln>
        </p:spPr>
        <p:txBody>
          <a:bodyPr anchorCtr="0" anchor="b" bIns="45225" lIns="90450" spcFirstLastPara="1" rIns="90450" wrap="square" tIns="452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19525" y="9378950"/>
            <a:ext cx="2922587" cy="493712"/>
          </a:xfrm>
          <a:prstGeom prst="rect">
            <a:avLst/>
          </a:prstGeom>
          <a:noFill/>
          <a:ln>
            <a:noFill/>
          </a:ln>
        </p:spPr>
        <p:txBody>
          <a:bodyPr anchorCtr="0" anchor="b" bIns="45225" lIns="90450" spcFirstLastPara="1" rIns="90450" wrap="square" tIns="452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876957850_4_66:notes"/>
          <p:cNvSpPr txBox="1"/>
          <p:nvPr>
            <p:ph idx="1" type="body"/>
          </p:nvPr>
        </p:nvSpPr>
        <p:spPr>
          <a:xfrm>
            <a:off x="674210" y="4751213"/>
            <a:ext cx="5393680" cy="3887356"/>
          </a:xfrm>
          <a:prstGeom prst="rect">
            <a:avLst/>
          </a:prstGeom>
        </p:spPr>
        <p:txBody>
          <a:bodyPr anchorCtr="0" anchor="t" bIns="45225" lIns="90450" spcFirstLastPara="1" rIns="90450" wrap="square" tIns="45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4876957850_4_66:notes"/>
          <p:cNvSpPr/>
          <p:nvPr>
            <p:ph idx="2" type="sldImg"/>
          </p:nvPr>
        </p:nvSpPr>
        <p:spPr>
          <a:xfrm>
            <a:off x="1348420" y="1234081"/>
            <a:ext cx="4045260" cy="333201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055393f4b_34_33:notes"/>
          <p:cNvSpPr/>
          <p:nvPr>
            <p:ph idx="2" type="sldImg"/>
          </p:nvPr>
        </p:nvSpPr>
        <p:spPr>
          <a:xfrm>
            <a:off x="904875" y="739775"/>
            <a:ext cx="49356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4055393f4b_34_33:notes"/>
          <p:cNvSpPr txBox="1"/>
          <p:nvPr>
            <p:ph idx="1" type="body"/>
          </p:nvPr>
        </p:nvSpPr>
        <p:spPr>
          <a:xfrm>
            <a:off x="898525" y="4689475"/>
            <a:ext cx="4945200" cy="4443300"/>
          </a:xfrm>
          <a:prstGeom prst="rect">
            <a:avLst/>
          </a:prstGeom>
        </p:spPr>
        <p:txBody>
          <a:bodyPr anchorCtr="0" anchor="t" bIns="45225" lIns="90450" spcFirstLastPara="1" rIns="90450" wrap="square" tIns="45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4055393f4b_34_33:notes"/>
          <p:cNvSpPr txBox="1"/>
          <p:nvPr>
            <p:ph idx="12" type="sldNum"/>
          </p:nvPr>
        </p:nvSpPr>
        <p:spPr>
          <a:xfrm>
            <a:off x="3819525" y="9378950"/>
            <a:ext cx="2922600" cy="493800"/>
          </a:xfrm>
          <a:prstGeom prst="rect">
            <a:avLst/>
          </a:prstGeom>
        </p:spPr>
        <p:txBody>
          <a:bodyPr anchorCtr="0" anchor="b" bIns="45225" lIns="90450" spcFirstLastPara="1" rIns="90450" wrap="square" tIns="452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055393f4b_34_6:notes"/>
          <p:cNvSpPr/>
          <p:nvPr>
            <p:ph idx="2" type="sldImg"/>
          </p:nvPr>
        </p:nvSpPr>
        <p:spPr>
          <a:xfrm>
            <a:off x="904875" y="739775"/>
            <a:ext cx="49356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4055393f4b_34_6:notes"/>
          <p:cNvSpPr txBox="1"/>
          <p:nvPr>
            <p:ph idx="1" type="body"/>
          </p:nvPr>
        </p:nvSpPr>
        <p:spPr>
          <a:xfrm>
            <a:off x="898525" y="4689475"/>
            <a:ext cx="4945200" cy="4443300"/>
          </a:xfrm>
          <a:prstGeom prst="rect">
            <a:avLst/>
          </a:prstGeom>
        </p:spPr>
        <p:txBody>
          <a:bodyPr anchorCtr="0" anchor="t" bIns="45225" lIns="90450" spcFirstLastPara="1" rIns="90450" wrap="square" tIns="45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4055393f4b_34_6:notes"/>
          <p:cNvSpPr txBox="1"/>
          <p:nvPr>
            <p:ph idx="12" type="sldNum"/>
          </p:nvPr>
        </p:nvSpPr>
        <p:spPr>
          <a:xfrm>
            <a:off x="3819525" y="9378950"/>
            <a:ext cx="2922600" cy="493800"/>
          </a:xfrm>
          <a:prstGeom prst="rect">
            <a:avLst/>
          </a:prstGeom>
        </p:spPr>
        <p:txBody>
          <a:bodyPr anchorCtr="0" anchor="b" bIns="45225" lIns="90450" spcFirstLastPara="1" rIns="90450" wrap="square" tIns="452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488bd4d135_0_8:notes"/>
          <p:cNvSpPr/>
          <p:nvPr>
            <p:ph idx="2" type="sldImg"/>
          </p:nvPr>
        </p:nvSpPr>
        <p:spPr>
          <a:xfrm>
            <a:off x="904875" y="739775"/>
            <a:ext cx="49356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488bd4d135_0_8:notes"/>
          <p:cNvSpPr txBox="1"/>
          <p:nvPr>
            <p:ph idx="1" type="body"/>
          </p:nvPr>
        </p:nvSpPr>
        <p:spPr>
          <a:xfrm>
            <a:off x="898525" y="4689475"/>
            <a:ext cx="4945200" cy="4443300"/>
          </a:xfrm>
          <a:prstGeom prst="rect">
            <a:avLst/>
          </a:prstGeom>
        </p:spPr>
        <p:txBody>
          <a:bodyPr anchorCtr="0" anchor="t" bIns="45225" lIns="90450" spcFirstLastPara="1" rIns="90450" wrap="square" tIns="45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488bd4d135_0_8:notes"/>
          <p:cNvSpPr txBox="1"/>
          <p:nvPr>
            <p:ph idx="12" type="sldNum"/>
          </p:nvPr>
        </p:nvSpPr>
        <p:spPr>
          <a:xfrm>
            <a:off x="3819525" y="9378950"/>
            <a:ext cx="2922600" cy="493800"/>
          </a:xfrm>
          <a:prstGeom prst="rect">
            <a:avLst/>
          </a:prstGeom>
        </p:spPr>
        <p:txBody>
          <a:bodyPr anchorCtr="0" anchor="b" bIns="45225" lIns="90450" spcFirstLastPara="1" rIns="90450" wrap="square" tIns="452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4915ab6bdc_4_0:notes"/>
          <p:cNvSpPr/>
          <p:nvPr>
            <p:ph idx="2" type="sldImg"/>
          </p:nvPr>
        </p:nvSpPr>
        <p:spPr>
          <a:xfrm>
            <a:off x="904875" y="739775"/>
            <a:ext cx="49356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4915ab6bdc_4_0:notes"/>
          <p:cNvSpPr txBox="1"/>
          <p:nvPr>
            <p:ph idx="1" type="body"/>
          </p:nvPr>
        </p:nvSpPr>
        <p:spPr>
          <a:xfrm>
            <a:off x="898525" y="4689475"/>
            <a:ext cx="4945200" cy="4443300"/>
          </a:xfrm>
          <a:prstGeom prst="rect">
            <a:avLst/>
          </a:prstGeom>
        </p:spPr>
        <p:txBody>
          <a:bodyPr anchorCtr="0" anchor="t" bIns="45225" lIns="90450" spcFirstLastPara="1" rIns="90450" wrap="square" tIns="45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4915ab6bdc_4_0:notes"/>
          <p:cNvSpPr txBox="1"/>
          <p:nvPr>
            <p:ph idx="12" type="sldNum"/>
          </p:nvPr>
        </p:nvSpPr>
        <p:spPr>
          <a:xfrm>
            <a:off x="3819525" y="9378950"/>
            <a:ext cx="2922600" cy="493800"/>
          </a:xfrm>
          <a:prstGeom prst="rect">
            <a:avLst/>
          </a:prstGeom>
        </p:spPr>
        <p:txBody>
          <a:bodyPr anchorCtr="0" anchor="b" bIns="45225" lIns="90450" spcFirstLastPara="1" rIns="90450" wrap="square" tIns="452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4918768b4b_1_0:notes"/>
          <p:cNvSpPr/>
          <p:nvPr>
            <p:ph idx="2" type="sldImg"/>
          </p:nvPr>
        </p:nvSpPr>
        <p:spPr>
          <a:xfrm>
            <a:off x="904875" y="739775"/>
            <a:ext cx="49356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4918768b4b_1_0:notes"/>
          <p:cNvSpPr txBox="1"/>
          <p:nvPr>
            <p:ph idx="1" type="body"/>
          </p:nvPr>
        </p:nvSpPr>
        <p:spPr>
          <a:xfrm>
            <a:off x="898525" y="4689475"/>
            <a:ext cx="4945200" cy="4443300"/>
          </a:xfrm>
          <a:prstGeom prst="rect">
            <a:avLst/>
          </a:prstGeom>
        </p:spPr>
        <p:txBody>
          <a:bodyPr anchorCtr="0" anchor="t" bIns="45225" lIns="90450" spcFirstLastPara="1" rIns="90450" wrap="square" tIns="45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4918768b4b_1_0:notes"/>
          <p:cNvSpPr txBox="1"/>
          <p:nvPr>
            <p:ph idx="12" type="sldNum"/>
          </p:nvPr>
        </p:nvSpPr>
        <p:spPr>
          <a:xfrm>
            <a:off x="3819525" y="9378950"/>
            <a:ext cx="2922600" cy="493800"/>
          </a:xfrm>
          <a:prstGeom prst="rect">
            <a:avLst/>
          </a:prstGeom>
        </p:spPr>
        <p:txBody>
          <a:bodyPr anchorCtr="0" anchor="b" bIns="45225" lIns="90450" spcFirstLastPara="1" rIns="90450" wrap="square" tIns="452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918768b4b_1_29:notes"/>
          <p:cNvSpPr/>
          <p:nvPr>
            <p:ph idx="2" type="sldImg"/>
          </p:nvPr>
        </p:nvSpPr>
        <p:spPr>
          <a:xfrm>
            <a:off x="904875" y="739775"/>
            <a:ext cx="49356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4918768b4b_1_29:notes"/>
          <p:cNvSpPr txBox="1"/>
          <p:nvPr>
            <p:ph idx="1" type="body"/>
          </p:nvPr>
        </p:nvSpPr>
        <p:spPr>
          <a:xfrm>
            <a:off x="898525" y="4689475"/>
            <a:ext cx="4945200" cy="4443300"/>
          </a:xfrm>
          <a:prstGeom prst="rect">
            <a:avLst/>
          </a:prstGeom>
        </p:spPr>
        <p:txBody>
          <a:bodyPr anchorCtr="0" anchor="t" bIns="45225" lIns="90450" spcFirstLastPara="1" rIns="90450" wrap="square" tIns="45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4918768b4b_1_29:notes"/>
          <p:cNvSpPr txBox="1"/>
          <p:nvPr>
            <p:ph idx="12" type="sldNum"/>
          </p:nvPr>
        </p:nvSpPr>
        <p:spPr>
          <a:xfrm>
            <a:off x="3819525" y="9378950"/>
            <a:ext cx="2922600" cy="493800"/>
          </a:xfrm>
          <a:prstGeom prst="rect">
            <a:avLst/>
          </a:prstGeom>
        </p:spPr>
        <p:txBody>
          <a:bodyPr anchorCtr="0" anchor="b" bIns="45225" lIns="90450" spcFirstLastPara="1" rIns="90450" wrap="square" tIns="452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4918768b4b_1_10:notes"/>
          <p:cNvSpPr/>
          <p:nvPr>
            <p:ph idx="2" type="sldImg"/>
          </p:nvPr>
        </p:nvSpPr>
        <p:spPr>
          <a:xfrm>
            <a:off x="904875" y="739775"/>
            <a:ext cx="49356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4918768b4b_1_10:notes"/>
          <p:cNvSpPr txBox="1"/>
          <p:nvPr>
            <p:ph idx="1" type="body"/>
          </p:nvPr>
        </p:nvSpPr>
        <p:spPr>
          <a:xfrm>
            <a:off x="898525" y="4689475"/>
            <a:ext cx="4945200" cy="4443300"/>
          </a:xfrm>
          <a:prstGeom prst="rect">
            <a:avLst/>
          </a:prstGeom>
        </p:spPr>
        <p:txBody>
          <a:bodyPr anchorCtr="0" anchor="t" bIns="45225" lIns="90450" spcFirstLastPara="1" rIns="90450" wrap="square" tIns="45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4918768b4b_1_10:notes"/>
          <p:cNvSpPr txBox="1"/>
          <p:nvPr>
            <p:ph idx="12" type="sldNum"/>
          </p:nvPr>
        </p:nvSpPr>
        <p:spPr>
          <a:xfrm>
            <a:off x="3819525" y="9378950"/>
            <a:ext cx="2922600" cy="493800"/>
          </a:xfrm>
          <a:prstGeom prst="rect">
            <a:avLst/>
          </a:prstGeom>
        </p:spPr>
        <p:txBody>
          <a:bodyPr anchorCtr="0" anchor="b" bIns="45225" lIns="90450" spcFirstLastPara="1" rIns="90450" wrap="square" tIns="452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4918768b4b_0_6:notes"/>
          <p:cNvSpPr/>
          <p:nvPr>
            <p:ph idx="2" type="sldImg"/>
          </p:nvPr>
        </p:nvSpPr>
        <p:spPr>
          <a:xfrm>
            <a:off x="904875" y="739775"/>
            <a:ext cx="49356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4918768b4b_0_6:notes"/>
          <p:cNvSpPr txBox="1"/>
          <p:nvPr>
            <p:ph idx="1" type="body"/>
          </p:nvPr>
        </p:nvSpPr>
        <p:spPr>
          <a:xfrm>
            <a:off x="898525" y="4689475"/>
            <a:ext cx="4945200" cy="4443300"/>
          </a:xfrm>
          <a:prstGeom prst="rect">
            <a:avLst/>
          </a:prstGeom>
        </p:spPr>
        <p:txBody>
          <a:bodyPr anchorCtr="0" anchor="t" bIns="45225" lIns="90450" spcFirstLastPara="1" rIns="90450" wrap="square" tIns="45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4918768b4b_0_6:notes"/>
          <p:cNvSpPr txBox="1"/>
          <p:nvPr>
            <p:ph idx="12" type="sldNum"/>
          </p:nvPr>
        </p:nvSpPr>
        <p:spPr>
          <a:xfrm>
            <a:off x="3819525" y="9378950"/>
            <a:ext cx="2922600" cy="493800"/>
          </a:xfrm>
          <a:prstGeom prst="rect">
            <a:avLst/>
          </a:prstGeom>
        </p:spPr>
        <p:txBody>
          <a:bodyPr anchorCtr="0" anchor="b" bIns="45225" lIns="90450" spcFirstLastPara="1" rIns="90450" wrap="square" tIns="452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88bd4d135_0_1:notes"/>
          <p:cNvSpPr/>
          <p:nvPr>
            <p:ph idx="2" type="sldImg"/>
          </p:nvPr>
        </p:nvSpPr>
        <p:spPr>
          <a:xfrm>
            <a:off x="904875" y="739775"/>
            <a:ext cx="49356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488bd4d135_0_1:notes"/>
          <p:cNvSpPr txBox="1"/>
          <p:nvPr>
            <p:ph idx="1" type="body"/>
          </p:nvPr>
        </p:nvSpPr>
        <p:spPr>
          <a:xfrm>
            <a:off x="898525" y="4689475"/>
            <a:ext cx="4945200" cy="4443300"/>
          </a:xfrm>
          <a:prstGeom prst="rect">
            <a:avLst/>
          </a:prstGeom>
        </p:spPr>
        <p:txBody>
          <a:bodyPr anchorCtr="0" anchor="t" bIns="45225" lIns="90450" spcFirstLastPara="1" rIns="90450" wrap="square" tIns="45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3488bd4d135_0_1:notes"/>
          <p:cNvSpPr txBox="1"/>
          <p:nvPr>
            <p:ph idx="12" type="sldNum"/>
          </p:nvPr>
        </p:nvSpPr>
        <p:spPr>
          <a:xfrm>
            <a:off x="3819525" y="9378950"/>
            <a:ext cx="2922600" cy="493800"/>
          </a:xfrm>
          <a:prstGeom prst="rect">
            <a:avLst/>
          </a:prstGeom>
        </p:spPr>
        <p:txBody>
          <a:bodyPr anchorCtr="0" anchor="b" bIns="45225" lIns="90450" spcFirstLastPara="1" rIns="90450" wrap="square" tIns="452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488bd4d135_0_38:notes"/>
          <p:cNvSpPr/>
          <p:nvPr>
            <p:ph idx="2" type="sldImg"/>
          </p:nvPr>
        </p:nvSpPr>
        <p:spPr>
          <a:xfrm>
            <a:off x="904875" y="739775"/>
            <a:ext cx="49356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488bd4d135_0_38:notes"/>
          <p:cNvSpPr txBox="1"/>
          <p:nvPr>
            <p:ph idx="1" type="body"/>
          </p:nvPr>
        </p:nvSpPr>
        <p:spPr>
          <a:xfrm>
            <a:off x="898525" y="4689475"/>
            <a:ext cx="4945200" cy="4443300"/>
          </a:xfrm>
          <a:prstGeom prst="rect">
            <a:avLst/>
          </a:prstGeom>
        </p:spPr>
        <p:txBody>
          <a:bodyPr anchorCtr="0" anchor="t" bIns="45225" lIns="90450" spcFirstLastPara="1" rIns="90450" wrap="square" tIns="45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488bd4d135_0_38:notes"/>
          <p:cNvSpPr txBox="1"/>
          <p:nvPr>
            <p:ph idx="12" type="sldNum"/>
          </p:nvPr>
        </p:nvSpPr>
        <p:spPr>
          <a:xfrm>
            <a:off x="3819525" y="9378950"/>
            <a:ext cx="2922600" cy="493800"/>
          </a:xfrm>
          <a:prstGeom prst="rect">
            <a:avLst/>
          </a:prstGeom>
        </p:spPr>
        <p:txBody>
          <a:bodyPr anchorCtr="0" anchor="b" bIns="45225" lIns="90450" spcFirstLastPara="1" rIns="90450" wrap="square" tIns="452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876957850_4_142:notes"/>
          <p:cNvSpPr txBox="1"/>
          <p:nvPr>
            <p:ph idx="1" type="body"/>
          </p:nvPr>
        </p:nvSpPr>
        <p:spPr>
          <a:xfrm>
            <a:off x="674210" y="4751213"/>
            <a:ext cx="5393680" cy="3887356"/>
          </a:xfrm>
          <a:prstGeom prst="rect">
            <a:avLst/>
          </a:prstGeom>
        </p:spPr>
        <p:txBody>
          <a:bodyPr anchorCtr="0" anchor="t" bIns="45225" lIns="90450" spcFirstLastPara="1" rIns="90450" wrap="square" tIns="45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4876957850_4_142:notes"/>
          <p:cNvSpPr/>
          <p:nvPr>
            <p:ph idx="2" type="sldImg"/>
          </p:nvPr>
        </p:nvSpPr>
        <p:spPr>
          <a:xfrm>
            <a:off x="1348420" y="1234081"/>
            <a:ext cx="4045260" cy="333201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488bd4d135_0_26:notes"/>
          <p:cNvSpPr/>
          <p:nvPr>
            <p:ph idx="2" type="sldImg"/>
          </p:nvPr>
        </p:nvSpPr>
        <p:spPr>
          <a:xfrm>
            <a:off x="904875" y="739775"/>
            <a:ext cx="4935600" cy="3703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488bd4d135_0_26:notes"/>
          <p:cNvSpPr txBox="1"/>
          <p:nvPr>
            <p:ph idx="1" type="body"/>
          </p:nvPr>
        </p:nvSpPr>
        <p:spPr>
          <a:xfrm>
            <a:off x="898525" y="4689475"/>
            <a:ext cx="4945200" cy="4443300"/>
          </a:xfrm>
          <a:prstGeom prst="rect">
            <a:avLst/>
          </a:prstGeom>
        </p:spPr>
        <p:txBody>
          <a:bodyPr anchorCtr="0" anchor="t" bIns="45225" lIns="90450" spcFirstLastPara="1" rIns="90450" wrap="square" tIns="45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488bd4d135_0_26:notes"/>
          <p:cNvSpPr txBox="1"/>
          <p:nvPr>
            <p:ph idx="12" type="sldNum"/>
          </p:nvPr>
        </p:nvSpPr>
        <p:spPr>
          <a:xfrm>
            <a:off x="3819525" y="9378950"/>
            <a:ext cx="2922600" cy="493800"/>
          </a:xfrm>
          <a:prstGeom prst="rect">
            <a:avLst/>
          </a:prstGeom>
        </p:spPr>
        <p:txBody>
          <a:bodyPr anchorCtr="0" anchor="b" bIns="45225" lIns="90450" spcFirstLastPara="1" rIns="90450" wrap="square" tIns="452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876957850_4_149:notes"/>
          <p:cNvSpPr txBox="1"/>
          <p:nvPr>
            <p:ph idx="1" type="body"/>
          </p:nvPr>
        </p:nvSpPr>
        <p:spPr>
          <a:xfrm>
            <a:off x="674210" y="4751213"/>
            <a:ext cx="5393680" cy="3887356"/>
          </a:xfrm>
          <a:prstGeom prst="rect">
            <a:avLst/>
          </a:prstGeom>
        </p:spPr>
        <p:txBody>
          <a:bodyPr anchorCtr="0" anchor="t" bIns="45225" lIns="90450" spcFirstLastPara="1" rIns="90450" wrap="square" tIns="45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4876957850_4_149:notes"/>
          <p:cNvSpPr/>
          <p:nvPr>
            <p:ph idx="2" type="sldImg"/>
          </p:nvPr>
        </p:nvSpPr>
        <p:spPr>
          <a:xfrm>
            <a:off x="1348420" y="1234081"/>
            <a:ext cx="4045260" cy="333201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876957850_4_154:notes"/>
          <p:cNvSpPr txBox="1"/>
          <p:nvPr>
            <p:ph idx="1" type="body"/>
          </p:nvPr>
        </p:nvSpPr>
        <p:spPr>
          <a:xfrm>
            <a:off x="674210" y="4751213"/>
            <a:ext cx="5393680" cy="3887356"/>
          </a:xfrm>
          <a:prstGeom prst="rect">
            <a:avLst/>
          </a:prstGeom>
        </p:spPr>
        <p:txBody>
          <a:bodyPr anchorCtr="0" anchor="t" bIns="45225" lIns="90450" spcFirstLastPara="1" rIns="90450" wrap="square" tIns="45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4876957850_4_154:notes"/>
          <p:cNvSpPr/>
          <p:nvPr>
            <p:ph idx="2" type="sldImg"/>
          </p:nvPr>
        </p:nvSpPr>
        <p:spPr>
          <a:xfrm>
            <a:off x="1348420" y="1234081"/>
            <a:ext cx="4045260" cy="333201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876957850_5_0:notes"/>
          <p:cNvSpPr txBox="1"/>
          <p:nvPr>
            <p:ph idx="1" type="body"/>
          </p:nvPr>
        </p:nvSpPr>
        <p:spPr>
          <a:xfrm>
            <a:off x="674210" y="4751213"/>
            <a:ext cx="5393700" cy="3887400"/>
          </a:xfrm>
          <a:prstGeom prst="rect">
            <a:avLst/>
          </a:prstGeom>
        </p:spPr>
        <p:txBody>
          <a:bodyPr anchorCtr="0" anchor="t" bIns="45225" lIns="90450" spcFirstLastPara="1" rIns="90450" wrap="square" tIns="45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4876957850_5_0:notes"/>
          <p:cNvSpPr/>
          <p:nvPr>
            <p:ph idx="2" type="sldImg"/>
          </p:nvPr>
        </p:nvSpPr>
        <p:spPr>
          <a:xfrm>
            <a:off x="1348420" y="1234081"/>
            <a:ext cx="4045200" cy="3332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048d8c43b_1_0:notes"/>
          <p:cNvSpPr txBox="1"/>
          <p:nvPr>
            <p:ph idx="1" type="body"/>
          </p:nvPr>
        </p:nvSpPr>
        <p:spPr>
          <a:xfrm>
            <a:off x="674210" y="4751213"/>
            <a:ext cx="5393700" cy="3887400"/>
          </a:xfrm>
          <a:prstGeom prst="rect">
            <a:avLst/>
          </a:prstGeom>
        </p:spPr>
        <p:txBody>
          <a:bodyPr anchorCtr="0" anchor="t" bIns="45225" lIns="90450" spcFirstLastPara="1" rIns="90450" wrap="square" tIns="45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4048d8c43b_1_0:notes"/>
          <p:cNvSpPr/>
          <p:nvPr>
            <p:ph idx="2" type="sldImg"/>
          </p:nvPr>
        </p:nvSpPr>
        <p:spPr>
          <a:xfrm>
            <a:off x="1348420" y="1234081"/>
            <a:ext cx="4045200" cy="3332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4876957850_4_279:notes"/>
          <p:cNvSpPr txBox="1"/>
          <p:nvPr>
            <p:ph idx="1" type="body"/>
          </p:nvPr>
        </p:nvSpPr>
        <p:spPr>
          <a:xfrm>
            <a:off x="674210" y="4751213"/>
            <a:ext cx="5393680" cy="3887356"/>
          </a:xfrm>
          <a:prstGeom prst="rect">
            <a:avLst/>
          </a:prstGeom>
        </p:spPr>
        <p:txBody>
          <a:bodyPr anchorCtr="0" anchor="t" bIns="45225" lIns="90450" spcFirstLastPara="1" rIns="90450" wrap="square" tIns="45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4876957850_4_279:notes"/>
          <p:cNvSpPr/>
          <p:nvPr>
            <p:ph idx="2" type="sldImg"/>
          </p:nvPr>
        </p:nvSpPr>
        <p:spPr>
          <a:xfrm>
            <a:off x="1348420" y="1234081"/>
            <a:ext cx="4045260" cy="333201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876957850_4_287:notes"/>
          <p:cNvSpPr txBox="1"/>
          <p:nvPr>
            <p:ph idx="1" type="body"/>
          </p:nvPr>
        </p:nvSpPr>
        <p:spPr>
          <a:xfrm>
            <a:off x="674210" y="4751213"/>
            <a:ext cx="5393680" cy="3887356"/>
          </a:xfrm>
          <a:prstGeom prst="rect">
            <a:avLst/>
          </a:prstGeom>
        </p:spPr>
        <p:txBody>
          <a:bodyPr anchorCtr="0" anchor="t" bIns="45225" lIns="90450" spcFirstLastPara="1" rIns="90450" wrap="square" tIns="45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4876957850_4_287:notes"/>
          <p:cNvSpPr/>
          <p:nvPr>
            <p:ph idx="2" type="sldImg"/>
          </p:nvPr>
        </p:nvSpPr>
        <p:spPr>
          <a:xfrm>
            <a:off x="1348420" y="1234081"/>
            <a:ext cx="4045260" cy="333201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918768b4b_39_8:notes"/>
          <p:cNvSpPr txBox="1"/>
          <p:nvPr>
            <p:ph idx="1" type="body"/>
          </p:nvPr>
        </p:nvSpPr>
        <p:spPr>
          <a:xfrm>
            <a:off x="674210" y="4751213"/>
            <a:ext cx="5393700" cy="3887400"/>
          </a:xfrm>
          <a:prstGeom prst="rect">
            <a:avLst/>
          </a:prstGeom>
        </p:spPr>
        <p:txBody>
          <a:bodyPr anchorCtr="0" anchor="t" bIns="45225" lIns="90450" spcFirstLastPara="1" rIns="90450" wrap="square" tIns="45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4918768b4b_39_8:notes"/>
          <p:cNvSpPr/>
          <p:nvPr>
            <p:ph idx="2" type="sldImg"/>
          </p:nvPr>
        </p:nvSpPr>
        <p:spPr>
          <a:xfrm>
            <a:off x="1348420" y="1234081"/>
            <a:ext cx="4045200" cy="3332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461670" y="339369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509066" y="5000053"/>
            <a:ext cx="6400800" cy="105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24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2" type="sldNum"/>
          </p:nvPr>
        </p:nvSpPr>
        <p:spPr>
          <a:xfrm>
            <a:off x="6742112" y="66294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876957850_4_51"/>
          <p:cNvSpPr/>
          <p:nvPr/>
        </p:nvSpPr>
        <p:spPr>
          <a:xfrm>
            <a:off x="3763108" y="219809"/>
            <a:ext cx="5208799" cy="62076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g34876957850_4_51"/>
          <p:cNvSpPr/>
          <p:nvPr/>
        </p:nvSpPr>
        <p:spPr>
          <a:xfrm>
            <a:off x="193432" y="219808"/>
            <a:ext cx="3569677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g34876957850_4_5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g34876957850_4_51"/>
          <p:cNvSpPr/>
          <p:nvPr>
            <p:ph idx="2" type="pic"/>
          </p:nvPr>
        </p:nvSpPr>
        <p:spPr>
          <a:xfrm>
            <a:off x="3887391" y="987427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g34876957850_4_51"/>
          <p:cNvSpPr txBox="1"/>
          <p:nvPr>
            <p:ph idx="1" type="body"/>
          </p:nvPr>
        </p:nvSpPr>
        <p:spPr>
          <a:xfrm>
            <a:off x="629841" y="2057400"/>
            <a:ext cx="2949178" cy="3534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76" name="Google Shape;76;g34876957850_4_51"/>
          <p:cNvSpPr txBox="1"/>
          <p:nvPr>
            <p:ph idx="12" type="sldNum"/>
          </p:nvPr>
        </p:nvSpPr>
        <p:spPr>
          <a:xfrm>
            <a:off x="6914507" y="6427459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876957850_4_58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3000"/>
              <a:buFont typeface="Arial"/>
              <a:buNone/>
              <a:defRPr b="1"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34876957850_4_58"/>
          <p:cNvSpPr txBox="1"/>
          <p:nvPr>
            <p:ph idx="1" type="body"/>
          </p:nvPr>
        </p:nvSpPr>
        <p:spPr>
          <a:xfrm rot="5400000">
            <a:off x="2662481" y="-208206"/>
            <a:ext cx="3819037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4282"/>
              </a:buClr>
              <a:buSzPts val="2100"/>
              <a:buFont typeface="Arial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Font typeface="Arial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g34876957850_4_58"/>
          <p:cNvSpPr txBox="1"/>
          <p:nvPr>
            <p:ph idx="12" type="sldNum"/>
          </p:nvPr>
        </p:nvSpPr>
        <p:spPr>
          <a:xfrm>
            <a:off x="6914507" y="6427459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4876957850_4_62"/>
          <p:cNvSpPr txBox="1"/>
          <p:nvPr>
            <p:ph type="title"/>
          </p:nvPr>
        </p:nvSpPr>
        <p:spPr>
          <a:xfrm rot="5400000">
            <a:off x="4880953" y="2027849"/>
            <a:ext cx="5297121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3000"/>
              <a:buFont typeface="Arial"/>
              <a:buNone/>
              <a:defRPr b="1"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34876957850_4_62"/>
          <p:cNvSpPr txBox="1"/>
          <p:nvPr>
            <p:ph idx="1" type="body"/>
          </p:nvPr>
        </p:nvSpPr>
        <p:spPr>
          <a:xfrm rot="5400000">
            <a:off x="880453" y="113324"/>
            <a:ext cx="5297121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4282"/>
              </a:buClr>
              <a:buSzPts val="2100"/>
              <a:buFont typeface="Arial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Font typeface="Arial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g34876957850_4_62"/>
          <p:cNvSpPr txBox="1"/>
          <p:nvPr>
            <p:ph idx="12" type="sldNum"/>
          </p:nvPr>
        </p:nvSpPr>
        <p:spPr>
          <a:xfrm>
            <a:off x="6914507" y="6427459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876957850_4_79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34876957850_4_79"/>
          <p:cNvSpPr txBox="1"/>
          <p:nvPr>
            <p:ph idx="1" type="body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4282"/>
              </a:buClr>
              <a:buSzPts val="2100"/>
              <a:buFont typeface="Arial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Font typeface="Arial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g34876957850_4_7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g34876957850_4_79"/>
          <p:cNvSpPr/>
          <p:nvPr/>
        </p:nvSpPr>
        <p:spPr>
          <a:xfrm>
            <a:off x="594360" y="753587"/>
            <a:ext cx="36576" cy="548640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876957850_4_84"/>
          <p:cNvSpPr/>
          <p:nvPr/>
        </p:nvSpPr>
        <p:spPr>
          <a:xfrm>
            <a:off x="193431" y="184639"/>
            <a:ext cx="8778476" cy="62428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34876957850_4_84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34876957850_4_84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9" name="Google Shape;99;g34876957850_4_8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34876957850_4_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-251823"/>
            <a:ext cx="9598138" cy="5421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34876957850_4_89"/>
          <p:cNvSpPr/>
          <p:nvPr/>
        </p:nvSpPr>
        <p:spPr>
          <a:xfrm>
            <a:off x="-53789" y="1749293"/>
            <a:ext cx="5514846" cy="3521337"/>
          </a:xfrm>
          <a:custGeom>
            <a:rect b="b" l="l" r="r" t="t"/>
            <a:pathLst>
              <a:path extrusionOk="0" h="1269783" w="5595117">
                <a:moveTo>
                  <a:pt x="3" y="1260990"/>
                </a:moveTo>
                <a:cubicBezTo>
                  <a:pt x="2" y="924509"/>
                  <a:pt x="1" y="339714"/>
                  <a:pt x="0" y="3233"/>
                </a:cubicBezTo>
                <a:lnTo>
                  <a:pt x="5595117" y="0"/>
                </a:lnTo>
                <a:lnTo>
                  <a:pt x="5434738" y="1269783"/>
                </a:lnTo>
                <a:lnTo>
                  <a:pt x="3" y="1260990"/>
                </a:lnTo>
                <a:close/>
              </a:path>
            </a:pathLst>
          </a:custGeom>
          <a:solidFill>
            <a:srgbClr val="171616">
              <a:alpha val="709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34876957850_4_89"/>
          <p:cNvSpPr txBox="1"/>
          <p:nvPr>
            <p:ph type="ctrTitle"/>
          </p:nvPr>
        </p:nvSpPr>
        <p:spPr>
          <a:xfrm>
            <a:off x="628650" y="2170469"/>
            <a:ext cx="4832407" cy="171569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sz="40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34876957850_4_89"/>
          <p:cNvSpPr txBox="1"/>
          <p:nvPr>
            <p:ph idx="1" type="subTitle"/>
          </p:nvPr>
        </p:nvSpPr>
        <p:spPr>
          <a:xfrm>
            <a:off x="628650" y="3886165"/>
            <a:ext cx="4622426" cy="1196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1800">
                <a:solidFill>
                  <a:srgbClr val="F2F2F2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5" name="Google Shape;105;g34876957850_4_89"/>
          <p:cNvSpPr txBox="1"/>
          <p:nvPr>
            <p:ph idx="12" type="sldNum"/>
          </p:nvPr>
        </p:nvSpPr>
        <p:spPr>
          <a:xfrm>
            <a:off x="6968938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g34876957850_4_89"/>
          <p:cNvSpPr txBox="1"/>
          <p:nvPr/>
        </p:nvSpPr>
        <p:spPr>
          <a:xfrm>
            <a:off x="212772" y="6585720"/>
            <a:ext cx="217559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© Copyright National University of Singapore. All Rights Reserved. 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876957850_4_96"/>
          <p:cNvSpPr/>
          <p:nvPr/>
        </p:nvSpPr>
        <p:spPr>
          <a:xfrm>
            <a:off x="193431" y="1690689"/>
            <a:ext cx="8778476" cy="47367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34876957850_4_96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34876957850_4_96"/>
          <p:cNvSpPr txBox="1"/>
          <p:nvPr>
            <p:ph idx="1" type="body"/>
          </p:nvPr>
        </p:nvSpPr>
        <p:spPr>
          <a:xfrm>
            <a:off x="6286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4282"/>
              </a:buClr>
              <a:buSzPts val="2100"/>
              <a:buFont typeface="Arial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Font typeface="Arial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g34876957850_4_96"/>
          <p:cNvSpPr txBox="1"/>
          <p:nvPr>
            <p:ph idx="2" type="body"/>
          </p:nvPr>
        </p:nvSpPr>
        <p:spPr>
          <a:xfrm>
            <a:off x="46291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4282"/>
              </a:buClr>
              <a:buSzPts val="2100"/>
              <a:buFont typeface="Arial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Font typeface="Arial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g34876957850_4_9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876957850_4_102"/>
          <p:cNvSpPr/>
          <p:nvPr/>
        </p:nvSpPr>
        <p:spPr>
          <a:xfrm>
            <a:off x="193431" y="1690689"/>
            <a:ext cx="8778476" cy="47367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34876957850_4_102"/>
          <p:cNvSpPr/>
          <p:nvPr/>
        </p:nvSpPr>
        <p:spPr>
          <a:xfrm>
            <a:off x="193432" y="1700215"/>
            <a:ext cx="4369777" cy="4736771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34876957850_4_102"/>
          <p:cNvSpPr txBox="1"/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34876957850_4_102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8" name="Google Shape;118;g34876957850_4_102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g34876957850_4_102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4282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0" name="Google Shape;120;g34876957850_4_102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4282"/>
              </a:buClr>
              <a:buSzPts val="2100"/>
              <a:buFont typeface="Arial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Font typeface="Arial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g34876957850_4_10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876957850_4_111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34876957850_4_1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876957850_4_1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0428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g34876957850_4_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258805" cy="693713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g34876957850_4_5"/>
          <p:cNvSpPr/>
          <p:nvPr/>
        </p:nvSpPr>
        <p:spPr>
          <a:xfrm>
            <a:off x="-1" y="1784839"/>
            <a:ext cx="5468818" cy="3506245"/>
          </a:xfrm>
          <a:custGeom>
            <a:rect b="b" l="l" r="r" t="t"/>
            <a:pathLst>
              <a:path extrusionOk="0" h="1269783" w="5540546">
                <a:moveTo>
                  <a:pt x="4" y="1260990"/>
                </a:moveTo>
                <a:cubicBezTo>
                  <a:pt x="3" y="924509"/>
                  <a:pt x="1" y="336481"/>
                  <a:pt x="0" y="0"/>
                </a:cubicBezTo>
                <a:lnTo>
                  <a:pt x="5540546" y="0"/>
                </a:lnTo>
                <a:lnTo>
                  <a:pt x="5318774" y="1269783"/>
                </a:lnTo>
                <a:lnTo>
                  <a:pt x="4" y="1260990"/>
                </a:lnTo>
                <a:close/>
              </a:path>
            </a:pathLst>
          </a:custGeom>
          <a:solidFill>
            <a:srgbClr val="171616">
              <a:alpha val="4392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g34876957850_4_5"/>
          <p:cNvSpPr txBox="1"/>
          <p:nvPr>
            <p:ph type="ctrTitle"/>
          </p:nvPr>
        </p:nvSpPr>
        <p:spPr>
          <a:xfrm>
            <a:off x="685801" y="2051053"/>
            <a:ext cx="4413738" cy="158426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g34876957850_4_5"/>
          <p:cNvSpPr txBox="1"/>
          <p:nvPr>
            <p:ph idx="1" type="subTitle"/>
          </p:nvPr>
        </p:nvSpPr>
        <p:spPr>
          <a:xfrm>
            <a:off x="699867" y="3901536"/>
            <a:ext cx="4069082" cy="1127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9" name="Google Shape;29;g34876957850_4_5"/>
          <p:cNvSpPr txBox="1"/>
          <p:nvPr/>
        </p:nvSpPr>
        <p:spPr>
          <a:xfrm>
            <a:off x="212772" y="6585720"/>
            <a:ext cx="217559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5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© Copyright National University of Singapore. All Rights Reserved. </a:t>
            </a:r>
            <a:endParaRPr/>
          </a:p>
        </p:txBody>
      </p:sp>
      <p:sp>
        <p:nvSpPr>
          <p:cNvPr id="30" name="Google Shape;30;g34876957850_4_5"/>
          <p:cNvSpPr txBox="1"/>
          <p:nvPr>
            <p:ph idx="12" type="sldNum"/>
          </p:nvPr>
        </p:nvSpPr>
        <p:spPr>
          <a:xfrm>
            <a:off x="6914507" y="64206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876957850_4_116"/>
          <p:cNvSpPr/>
          <p:nvPr/>
        </p:nvSpPr>
        <p:spPr>
          <a:xfrm>
            <a:off x="3763108" y="219809"/>
            <a:ext cx="5208799" cy="62076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34876957850_4_116"/>
          <p:cNvSpPr/>
          <p:nvPr/>
        </p:nvSpPr>
        <p:spPr>
          <a:xfrm>
            <a:off x="193432" y="219808"/>
            <a:ext cx="3569677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34876957850_4_116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34876957850_4_116"/>
          <p:cNvSpPr txBox="1"/>
          <p:nvPr>
            <p:ph idx="1" type="body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4282"/>
              </a:buClr>
              <a:buSzPts val="2400"/>
              <a:buFont typeface="Arial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2100"/>
              <a:buFont typeface="Arial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Font typeface="Arial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Font typeface="Arial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32" name="Google Shape;132;g34876957850_4_116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33" name="Google Shape;133;g34876957850_4_1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876957850_4_123"/>
          <p:cNvSpPr/>
          <p:nvPr/>
        </p:nvSpPr>
        <p:spPr>
          <a:xfrm>
            <a:off x="3763108" y="219809"/>
            <a:ext cx="5208799" cy="62076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34876957850_4_123"/>
          <p:cNvSpPr/>
          <p:nvPr/>
        </p:nvSpPr>
        <p:spPr>
          <a:xfrm>
            <a:off x="193432" y="219808"/>
            <a:ext cx="3569677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34876957850_4_123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34876957850_4_123"/>
          <p:cNvSpPr/>
          <p:nvPr>
            <p:ph idx="2" type="pic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34876957850_4_123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40" name="Google Shape;140;g34876957850_4_12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876957850_4_130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34876957850_4_130"/>
          <p:cNvSpPr txBox="1"/>
          <p:nvPr>
            <p:ph idx="1" type="body"/>
          </p:nvPr>
        </p:nvSpPr>
        <p:spPr>
          <a:xfrm rot="5400000">
            <a:off x="2396331" y="57945"/>
            <a:ext cx="4351339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4282"/>
              </a:buClr>
              <a:buSzPts val="2100"/>
              <a:buFont typeface="Arial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Font typeface="Arial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g34876957850_4_13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876957850_4_134"/>
          <p:cNvSpPr txBox="1"/>
          <p:nvPr>
            <p:ph type="title"/>
          </p:nvPr>
        </p:nvSpPr>
        <p:spPr>
          <a:xfrm rot="5400000">
            <a:off x="4623593" y="2285207"/>
            <a:ext cx="581183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34876957850_4_134"/>
          <p:cNvSpPr txBox="1"/>
          <p:nvPr>
            <p:ph idx="1" type="body"/>
          </p:nvPr>
        </p:nvSpPr>
        <p:spPr>
          <a:xfrm rot="5400000">
            <a:off x="623093" y="370682"/>
            <a:ext cx="581183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428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g34876957850_4_13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876957850_4_138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3000"/>
              <a:buFont typeface="Arial"/>
              <a:buNone/>
              <a:defRPr b="1" sz="3000">
                <a:solidFill>
                  <a:srgbClr val="00428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34876957850_4_138"/>
          <p:cNvSpPr txBox="1"/>
          <p:nvPr>
            <p:ph idx="12" type="sldNum"/>
          </p:nvPr>
        </p:nvSpPr>
        <p:spPr>
          <a:xfrm>
            <a:off x="6914507" y="6427459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g34876957850_4_138"/>
          <p:cNvSpPr txBox="1"/>
          <p:nvPr>
            <p:ph idx="1" type="body"/>
          </p:nvPr>
        </p:nvSpPr>
        <p:spPr>
          <a:xfrm>
            <a:off x="628650" y="1825625"/>
            <a:ext cx="7886700" cy="3968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4282"/>
              </a:buClr>
              <a:buSzPts val="2100"/>
              <a:buFont typeface="Arial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Font typeface="Arial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4876957850_4_12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3000"/>
              <a:buFont typeface="Arial"/>
              <a:buNone/>
              <a:defRPr b="1" sz="3000">
                <a:solidFill>
                  <a:srgbClr val="00428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g34876957850_4_12"/>
          <p:cNvSpPr txBox="1"/>
          <p:nvPr>
            <p:ph idx="12" type="sldNum"/>
          </p:nvPr>
        </p:nvSpPr>
        <p:spPr>
          <a:xfrm>
            <a:off x="6914507" y="6427459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g34876957850_4_12"/>
          <p:cNvSpPr txBox="1"/>
          <p:nvPr>
            <p:ph idx="1" type="body"/>
          </p:nvPr>
        </p:nvSpPr>
        <p:spPr>
          <a:xfrm>
            <a:off x="628650" y="1825625"/>
            <a:ext cx="7886700" cy="3968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4282"/>
              </a:buClr>
              <a:buSzPts val="2100"/>
              <a:buFont typeface="Arial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Font typeface="Arial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4876957850_4_16"/>
          <p:cNvSpPr/>
          <p:nvPr/>
        </p:nvSpPr>
        <p:spPr>
          <a:xfrm>
            <a:off x="193431" y="184639"/>
            <a:ext cx="8778476" cy="62428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g34876957850_4_16"/>
          <p:cNvSpPr txBox="1"/>
          <p:nvPr>
            <p:ph type="title"/>
          </p:nvPr>
        </p:nvSpPr>
        <p:spPr>
          <a:xfrm>
            <a:off x="623888" y="1709740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4500"/>
              <a:buFont typeface="Arial"/>
              <a:buNone/>
              <a:defRPr b="1"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g34876957850_4_16"/>
          <p:cNvSpPr txBox="1"/>
          <p:nvPr>
            <p:ph idx="1" type="body"/>
          </p:nvPr>
        </p:nvSpPr>
        <p:spPr>
          <a:xfrm>
            <a:off x="623888" y="4589465"/>
            <a:ext cx="7886700" cy="677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sz="1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g34876957850_4_16"/>
          <p:cNvSpPr txBox="1"/>
          <p:nvPr>
            <p:ph idx="12" type="sldNum"/>
          </p:nvPr>
        </p:nvSpPr>
        <p:spPr>
          <a:xfrm>
            <a:off x="6914507" y="6427459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4876957850_4_21"/>
          <p:cNvSpPr/>
          <p:nvPr/>
        </p:nvSpPr>
        <p:spPr>
          <a:xfrm>
            <a:off x="193431" y="1690689"/>
            <a:ext cx="8778476" cy="47367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g34876957850_4_21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3000"/>
              <a:buFont typeface="Arial"/>
              <a:buNone/>
              <a:defRPr b="1"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g34876957850_4_21"/>
          <p:cNvSpPr txBox="1"/>
          <p:nvPr>
            <p:ph idx="1" type="body"/>
          </p:nvPr>
        </p:nvSpPr>
        <p:spPr>
          <a:xfrm>
            <a:off x="628650" y="1825625"/>
            <a:ext cx="3886200" cy="414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4282"/>
              </a:buClr>
              <a:buSzPts val="2100"/>
              <a:buFont typeface="Arial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Font typeface="Arial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g34876957850_4_21"/>
          <p:cNvSpPr txBox="1"/>
          <p:nvPr>
            <p:ph idx="2" type="body"/>
          </p:nvPr>
        </p:nvSpPr>
        <p:spPr>
          <a:xfrm>
            <a:off x="4629150" y="1825625"/>
            <a:ext cx="3886200" cy="414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4282"/>
              </a:buClr>
              <a:buSzPts val="2100"/>
              <a:buFont typeface="Arial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Font typeface="Arial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g34876957850_4_21"/>
          <p:cNvSpPr txBox="1"/>
          <p:nvPr>
            <p:ph idx="12" type="sldNum"/>
          </p:nvPr>
        </p:nvSpPr>
        <p:spPr>
          <a:xfrm>
            <a:off x="6914507" y="6427459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4876957850_4_27"/>
          <p:cNvSpPr/>
          <p:nvPr/>
        </p:nvSpPr>
        <p:spPr>
          <a:xfrm>
            <a:off x="193431" y="1690689"/>
            <a:ext cx="8778476" cy="47367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g34876957850_4_27"/>
          <p:cNvSpPr/>
          <p:nvPr/>
        </p:nvSpPr>
        <p:spPr>
          <a:xfrm>
            <a:off x="193432" y="1700215"/>
            <a:ext cx="4369777" cy="4736771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g34876957850_4_27"/>
          <p:cNvSpPr txBox="1"/>
          <p:nvPr>
            <p:ph idx="12" type="sldNum"/>
          </p:nvPr>
        </p:nvSpPr>
        <p:spPr>
          <a:xfrm>
            <a:off x="6914507" y="6427459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g34876957850_4_27"/>
          <p:cNvSpPr txBox="1"/>
          <p:nvPr>
            <p:ph type="title"/>
          </p:nvPr>
        </p:nvSpPr>
        <p:spPr>
          <a:xfrm>
            <a:off x="629841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3000"/>
              <a:buFont typeface="Arial"/>
              <a:buNone/>
              <a:defRPr b="1"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g34876957850_4_27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2" name="Google Shape;52;g34876957850_4_27"/>
          <p:cNvSpPr txBox="1"/>
          <p:nvPr>
            <p:ph idx="2" type="body"/>
          </p:nvPr>
        </p:nvSpPr>
        <p:spPr>
          <a:xfrm>
            <a:off x="629842" y="2505076"/>
            <a:ext cx="3868340" cy="328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>
                <a:solidFill>
                  <a:schemeClr val="lt1"/>
                </a:solidFill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>
                <a:solidFill>
                  <a:schemeClr val="lt1"/>
                </a:solidFill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g34876957850_4_27"/>
          <p:cNvSpPr txBox="1"/>
          <p:nvPr>
            <p:ph idx="3" type="body"/>
          </p:nvPr>
        </p:nvSpPr>
        <p:spPr>
          <a:xfrm>
            <a:off x="4629151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4282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4" name="Google Shape;54;g34876957850_4_27"/>
          <p:cNvSpPr txBox="1"/>
          <p:nvPr>
            <p:ph idx="4" type="body"/>
          </p:nvPr>
        </p:nvSpPr>
        <p:spPr>
          <a:xfrm>
            <a:off x="4629151" y="2505076"/>
            <a:ext cx="3887391" cy="328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4282"/>
              </a:buClr>
              <a:buSzPts val="2100"/>
              <a:buFont typeface="Arial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Font typeface="Arial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4876957850_4_36"/>
          <p:cNvSpPr/>
          <p:nvPr/>
        </p:nvSpPr>
        <p:spPr>
          <a:xfrm>
            <a:off x="193431" y="1690689"/>
            <a:ext cx="8778476" cy="4736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g34876957850_4_36"/>
          <p:cNvSpPr/>
          <p:nvPr/>
        </p:nvSpPr>
        <p:spPr>
          <a:xfrm>
            <a:off x="0" y="0"/>
            <a:ext cx="9214338" cy="1690689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g34876957850_4_36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34876957850_4_36"/>
          <p:cNvSpPr txBox="1"/>
          <p:nvPr>
            <p:ph idx="12" type="sldNum"/>
          </p:nvPr>
        </p:nvSpPr>
        <p:spPr>
          <a:xfrm>
            <a:off x="6914507" y="6427459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g34876957850_4_36"/>
          <p:cNvSpPr txBox="1"/>
          <p:nvPr>
            <p:ph idx="1" type="body"/>
          </p:nvPr>
        </p:nvSpPr>
        <p:spPr>
          <a:xfrm>
            <a:off x="628650" y="1825625"/>
            <a:ext cx="7886700" cy="3968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4282"/>
              </a:buClr>
              <a:buSzPts val="2100"/>
              <a:buFont typeface="Arial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Font typeface="Arial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876957850_4_42"/>
          <p:cNvSpPr txBox="1"/>
          <p:nvPr>
            <p:ph idx="12" type="sldNum"/>
          </p:nvPr>
        </p:nvSpPr>
        <p:spPr>
          <a:xfrm>
            <a:off x="6914507" y="6427459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4876957850_4_44"/>
          <p:cNvSpPr/>
          <p:nvPr/>
        </p:nvSpPr>
        <p:spPr>
          <a:xfrm>
            <a:off x="3763108" y="219809"/>
            <a:ext cx="5208799" cy="62076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g34876957850_4_44"/>
          <p:cNvSpPr/>
          <p:nvPr/>
        </p:nvSpPr>
        <p:spPr>
          <a:xfrm>
            <a:off x="193432" y="219808"/>
            <a:ext cx="3569677" cy="6217177"/>
          </a:xfrm>
          <a:prstGeom prst="rect">
            <a:avLst/>
          </a:prstGeom>
          <a:solidFill>
            <a:srgbClr val="3368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g34876957850_4_44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34876957850_4_44"/>
          <p:cNvSpPr txBox="1"/>
          <p:nvPr>
            <p:ph idx="1" type="body"/>
          </p:nvPr>
        </p:nvSpPr>
        <p:spPr>
          <a:xfrm>
            <a:off x="3887391" y="457201"/>
            <a:ext cx="4629150" cy="5403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4282"/>
              </a:buClr>
              <a:buSzPts val="2400"/>
              <a:buFont typeface="Arial"/>
              <a:buChar char="•"/>
              <a:defRPr b="1"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2100"/>
              <a:buFont typeface="Arial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Font typeface="Arial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Font typeface="Arial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8" name="Google Shape;68;g34876957850_4_44"/>
          <p:cNvSpPr txBox="1"/>
          <p:nvPr>
            <p:ph idx="2" type="body"/>
          </p:nvPr>
        </p:nvSpPr>
        <p:spPr>
          <a:xfrm>
            <a:off x="629841" y="2057401"/>
            <a:ext cx="2949178" cy="3525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g34876957850_4_44"/>
          <p:cNvSpPr txBox="1"/>
          <p:nvPr>
            <p:ph idx="12" type="sldNum"/>
          </p:nvPr>
        </p:nvSpPr>
        <p:spPr>
          <a:xfrm>
            <a:off x="6914507" y="6427459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image" Target="../media/image2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<Relationship Id="rId5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g-blue-1.jpg" id="10" name="Google Shape;10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6350" y="-6350"/>
            <a:ext cx="9194800" cy="6907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ite-logo.png" id="11" name="Google Shape;1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6350" y="349250"/>
            <a:ext cx="1203325" cy="5730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nge-stripe.gif" id="12" name="Google Shape;12;p13"/>
          <p:cNvPicPr preferRelativeResize="0"/>
          <p:nvPr/>
        </p:nvPicPr>
        <p:blipFill rotWithShape="1">
          <a:blip r:embed="rId3">
            <a:alphaModFix/>
          </a:blip>
          <a:srcRect b="-3" l="0" r="6001" t="3"/>
          <a:stretch/>
        </p:blipFill>
        <p:spPr>
          <a:xfrm>
            <a:off x="598487" y="6072187"/>
            <a:ext cx="8594725" cy="8413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3"/>
          <p:cNvSpPr txBox="1"/>
          <p:nvPr/>
        </p:nvSpPr>
        <p:spPr>
          <a:xfrm>
            <a:off x="544512" y="6627812"/>
            <a:ext cx="3201987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Copyright National University of Singapore. All Rights Reserved. </a:t>
            </a:r>
            <a:endParaRPr/>
          </a:p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742112" y="66294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4876957850_4_0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428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g34876957850_4_0"/>
          <p:cNvSpPr txBox="1"/>
          <p:nvPr>
            <p:ph idx="1" type="body"/>
          </p:nvPr>
        </p:nvSpPr>
        <p:spPr>
          <a:xfrm>
            <a:off x="628650" y="1825625"/>
            <a:ext cx="7886700" cy="3968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428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428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428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428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00428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00428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g34876957850_4_0"/>
          <p:cNvSpPr txBox="1"/>
          <p:nvPr/>
        </p:nvSpPr>
        <p:spPr>
          <a:xfrm>
            <a:off x="212772" y="6503184"/>
            <a:ext cx="217559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5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© Copyright National University of Singapore. All Rights Reserved. </a:t>
            </a:r>
            <a:endParaRPr/>
          </a:p>
        </p:txBody>
      </p:sp>
      <p:sp>
        <p:nvSpPr>
          <p:cNvPr id="23" name="Google Shape;23;g34876957850_4_0"/>
          <p:cNvSpPr txBox="1"/>
          <p:nvPr>
            <p:ph idx="12" type="sldNum"/>
          </p:nvPr>
        </p:nvSpPr>
        <p:spPr>
          <a:xfrm>
            <a:off x="6914507" y="64206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876957850_4_74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0428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g34876957850_4_74"/>
          <p:cNvSpPr txBox="1"/>
          <p:nvPr>
            <p:ph idx="1" type="body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428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428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428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428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00428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00428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34876957850_4_7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g34876957850_4_74"/>
          <p:cNvSpPr txBox="1"/>
          <p:nvPr/>
        </p:nvSpPr>
        <p:spPr>
          <a:xfrm>
            <a:off x="555672" y="6503184"/>
            <a:ext cx="217559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© Copyright National University of Singapore. All Rights Reserved.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28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876957850_4_66"/>
          <p:cNvSpPr txBox="1"/>
          <p:nvPr>
            <p:ph type="ctrTitle"/>
          </p:nvPr>
        </p:nvSpPr>
        <p:spPr>
          <a:xfrm>
            <a:off x="330728" y="2090703"/>
            <a:ext cx="5099080" cy="158426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3300"/>
              <a:t>Autonomous Mobile Robot</a:t>
            </a:r>
            <a:br>
              <a:rPr lang="en-US" sz="3300"/>
            </a:br>
            <a:r>
              <a:rPr lang="en-US" sz="3300"/>
              <a:t>Final Project Presentation</a:t>
            </a:r>
            <a:endParaRPr/>
          </a:p>
        </p:txBody>
      </p:sp>
      <p:sp>
        <p:nvSpPr>
          <p:cNvPr id="158" name="Google Shape;158;g34876957850_4_66"/>
          <p:cNvSpPr/>
          <p:nvPr/>
        </p:nvSpPr>
        <p:spPr>
          <a:xfrm>
            <a:off x="296438" y="2203679"/>
            <a:ext cx="34290" cy="1116623"/>
          </a:xfrm>
          <a:prstGeom prst="rect">
            <a:avLst/>
          </a:prstGeom>
          <a:solidFill>
            <a:srgbClr val="ED7F0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34876957850_4_66"/>
          <p:cNvSpPr txBox="1"/>
          <p:nvPr/>
        </p:nvSpPr>
        <p:spPr>
          <a:xfrm>
            <a:off x="666193" y="3730333"/>
            <a:ext cx="17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34876957850_4_66"/>
          <p:cNvSpPr txBox="1"/>
          <p:nvPr/>
        </p:nvSpPr>
        <p:spPr>
          <a:xfrm>
            <a:off x="1839125" y="3173800"/>
            <a:ext cx="3089400" cy="20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Anurag Roy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Bowen Hu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Chun Pok Lam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Krishnapur Praveen Kumar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Jinhan Xue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Yurong Liu 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055393f4b_34_33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Navigation-Workflow</a:t>
            </a:r>
            <a:endParaRPr/>
          </a:p>
        </p:txBody>
      </p:sp>
      <p:pic>
        <p:nvPicPr>
          <p:cNvPr id="248" name="Google Shape;248;g34055393f4b_34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950" y="1885150"/>
            <a:ext cx="6284826" cy="37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055393f4b_34_6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Navigation</a:t>
            </a:r>
            <a:endParaRPr/>
          </a:p>
        </p:txBody>
      </p:sp>
      <p:sp>
        <p:nvSpPr>
          <p:cNvPr id="255" name="Google Shape;255;g34055393f4b_34_6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Global Planners</a:t>
            </a:r>
            <a:endParaRPr/>
          </a:p>
        </p:txBody>
      </p:sp>
      <p:sp>
        <p:nvSpPr>
          <p:cNvPr id="256" name="Google Shape;256;g34055393f4b_34_6"/>
          <p:cNvSpPr txBox="1"/>
          <p:nvPr/>
        </p:nvSpPr>
        <p:spPr>
          <a:xfrm>
            <a:off x="2365850" y="4757250"/>
            <a:ext cx="535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A*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57" name="Google Shape;257;g34055393f4b_34_6"/>
          <p:cNvSpPr txBox="1"/>
          <p:nvPr/>
        </p:nvSpPr>
        <p:spPr>
          <a:xfrm>
            <a:off x="4993600" y="4757250"/>
            <a:ext cx="535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RRT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58" name="Google Shape;258;g34055393f4b_34_6"/>
          <p:cNvSpPr/>
          <p:nvPr/>
        </p:nvSpPr>
        <p:spPr>
          <a:xfrm>
            <a:off x="912775" y="2511350"/>
            <a:ext cx="2101200" cy="2196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Optimal </a:t>
            </a:r>
            <a:r>
              <a:rPr lang="en-US"/>
              <a:t>guarantee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Complete but slow</a:t>
            </a:r>
            <a:endParaRPr/>
          </a:p>
        </p:txBody>
      </p:sp>
      <p:sp>
        <p:nvSpPr>
          <p:cNvPr id="259" name="Google Shape;259;g34055393f4b_34_6"/>
          <p:cNvSpPr/>
          <p:nvPr/>
        </p:nvSpPr>
        <p:spPr>
          <a:xfrm>
            <a:off x="3866725" y="2511350"/>
            <a:ext cx="2101200" cy="2196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With heuristics guidance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Efficient </a:t>
            </a:r>
            <a:endParaRPr/>
          </a:p>
        </p:txBody>
      </p:sp>
      <p:sp>
        <p:nvSpPr>
          <p:cNvPr id="260" name="Google Shape;260;g34055393f4b_34_6"/>
          <p:cNvSpPr/>
          <p:nvPr/>
        </p:nvSpPr>
        <p:spPr>
          <a:xfrm>
            <a:off x="6620200" y="2511350"/>
            <a:ext cx="2101200" cy="2196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Fast in complex </a:t>
            </a:r>
            <a:r>
              <a:rPr lang="en-US">
                <a:solidFill>
                  <a:schemeClr val="dk1"/>
                </a:solidFill>
              </a:rPr>
              <a:t>environment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Suitable for non-holonomic planning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No optimal guarantee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g34055393f4b_34_6"/>
          <p:cNvSpPr txBox="1"/>
          <p:nvPr/>
        </p:nvSpPr>
        <p:spPr>
          <a:xfrm>
            <a:off x="-597050" y="4757250"/>
            <a:ext cx="535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Dijkstra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488bd4d135_0_8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Navigation</a:t>
            </a:r>
            <a:endParaRPr/>
          </a:p>
        </p:txBody>
      </p:sp>
      <p:sp>
        <p:nvSpPr>
          <p:cNvPr id="268" name="Google Shape;268;g3488bd4d135_0_8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Global Planners</a:t>
            </a:r>
            <a:endParaRPr/>
          </a:p>
        </p:txBody>
      </p:sp>
      <p:pic>
        <p:nvPicPr>
          <p:cNvPr id="269" name="Google Shape;269;g3488bd4d135_0_8" title="Screenshot from 2025-04-06 19-44-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450" y="2456300"/>
            <a:ext cx="3765351" cy="281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3488bd4d135_0_8" title="Screenshot from 2025-04-06 18-28-1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325" y="2456300"/>
            <a:ext cx="3614026" cy="285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3488bd4d135_0_8"/>
          <p:cNvSpPr txBox="1"/>
          <p:nvPr/>
        </p:nvSpPr>
        <p:spPr>
          <a:xfrm>
            <a:off x="4379450" y="5450350"/>
            <a:ext cx="535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A*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2" name="Google Shape;272;g3488bd4d135_0_8"/>
          <p:cNvSpPr txBox="1"/>
          <p:nvPr/>
        </p:nvSpPr>
        <p:spPr>
          <a:xfrm>
            <a:off x="-60075" y="5450350"/>
            <a:ext cx="535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RRT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915ab6bdc_4_0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Navigation</a:t>
            </a:r>
            <a:endParaRPr/>
          </a:p>
        </p:txBody>
      </p:sp>
      <p:sp>
        <p:nvSpPr>
          <p:cNvPr id="279" name="Google Shape;279;g34915ab6bdc_4_0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Local Planners</a:t>
            </a:r>
            <a:endParaRPr/>
          </a:p>
        </p:txBody>
      </p:sp>
      <p:pic>
        <p:nvPicPr>
          <p:cNvPr id="280" name="Google Shape;280;g34915ab6bdc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225" y="1903475"/>
            <a:ext cx="2844150" cy="17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34915ab6bdc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25" y="2156250"/>
            <a:ext cx="3128076" cy="17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4915ab6bdc_4_0"/>
          <p:cNvSpPr txBox="1"/>
          <p:nvPr/>
        </p:nvSpPr>
        <p:spPr>
          <a:xfrm>
            <a:off x="-791538" y="3912300"/>
            <a:ext cx="535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DWA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83" name="Google Shape;283;g34915ab6bdc_4_0"/>
          <p:cNvSpPr txBox="1"/>
          <p:nvPr/>
        </p:nvSpPr>
        <p:spPr>
          <a:xfrm>
            <a:off x="4230300" y="3984263"/>
            <a:ext cx="535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TEB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84" name="Google Shape;284;g34915ab6bdc_4_0"/>
          <p:cNvSpPr txBox="1"/>
          <p:nvPr/>
        </p:nvSpPr>
        <p:spPr>
          <a:xfrm>
            <a:off x="109425" y="4517700"/>
            <a:ext cx="48516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1300"/>
              <a:buChar char="●"/>
            </a:pPr>
            <a:r>
              <a:rPr lang="en-US" sz="1300">
                <a:solidFill>
                  <a:srgbClr val="004282"/>
                </a:solidFill>
              </a:rPr>
              <a:t>Sample actions</a:t>
            </a:r>
            <a:endParaRPr sz="1300">
              <a:solidFill>
                <a:srgbClr val="00428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1300"/>
              <a:buChar char="●"/>
            </a:pPr>
            <a:r>
              <a:rPr lang="en-US" sz="1300">
                <a:solidFill>
                  <a:srgbClr val="004282"/>
                </a:solidFill>
              </a:rPr>
              <a:t>Simulate short-term trajectories</a:t>
            </a:r>
            <a:endParaRPr sz="1300">
              <a:solidFill>
                <a:srgbClr val="00428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1300"/>
              <a:buChar char="●"/>
            </a:pPr>
            <a:r>
              <a:rPr lang="en-US" sz="1300">
                <a:solidFill>
                  <a:srgbClr val="004282"/>
                </a:solidFill>
              </a:rPr>
              <a:t>Select optimal action based on </a:t>
            </a:r>
            <a:r>
              <a:rPr lang="en-US" sz="1300">
                <a:solidFill>
                  <a:srgbClr val="004282"/>
                </a:solidFill>
              </a:rPr>
              <a:t>object</a:t>
            </a:r>
            <a:r>
              <a:rPr lang="en-US" sz="1300">
                <a:solidFill>
                  <a:srgbClr val="004282"/>
                </a:solidFill>
              </a:rPr>
              <a:t> function</a:t>
            </a:r>
            <a:endParaRPr sz="1300">
              <a:solidFill>
                <a:srgbClr val="00428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1300"/>
              <a:buChar char="●"/>
            </a:pPr>
            <a:r>
              <a:rPr lang="en-US" sz="1300">
                <a:solidFill>
                  <a:srgbClr val="004282"/>
                </a:solidFill>
              </a:rPr>
              <a:t>Fast &amp; Simple</a:t>
            </a:r>
            <a:endParaRPr sz="1300">
              <a:solidFill>
                <a:srgbClr val="00428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1300"/>
              <a:buChar char="●"/>
            </a:pPr>
            <a:r>
              <a:rPr lang="en-US" sz="1300">
                <a:solidFill>
                  <a:srgbClr val="004282"/>
                </a:solidFill>
              </a:rPr>
              <a:t>less efficient in narrow spaces</a:t>
            </a:r>
            <a:endParaRPr sz="1300">
              <a:solidFill>
                <a:srgbClr val="004282"/>
              </a:solidFill>
            </a:endParaRPr>
          </a:p>
        </p:txBody>
      </p:sp>
      <p:sp>
        <p:nvSpPr>
          <p:cNvPr id="285" name="Google Shape;285;g34915ab6bdc_4_0"/>
          <p:cNvSpPr txBox="1"/>
          <p:nvPr/>
        </p:nvSpPr>
        <p:spPr>
          <a:xfrm>
            <a:off x="4426575" y="4619025"/>
            <a:ext cx="48516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1300"/>
              <a:buChar char="●"/>
            </a:pPr>
            <a:r>
              <a:rPr lang="en-US" sz="1300">
                <a:solidFill>
                  <a:srgbClr val="004282"/>
                </a:solidFill>
              </a:rPr>
              <a:t>Optimize full trajectory over time</a:t>
            </a:r>
            <a:endParaRPr sz="1300">
              <a:solidFill>
                <a:srgbClr val="00428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1300"/>
              <a:buChar char="●"/>
            </a:pPr>
            <a:r>
              <a:rPr lang="en-US" sz="1300">
                <a:solidFill>
                  <a:srgbClr val="004282"/>
                </a:solidFill>
              </a:rPr>
              <a:t>Considers timing</a:t>
            </a:r>
            <a:endParaRPr sz="1300">
              <a:solidFill>
                <a:srgbClr val="00428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1300"/>
              <a:buChar char="●"/>
            </a:pPr>
            <a:r>
              <a:rPr lang="en-US" sz="1300">
                <a:solidFill>
                  <a:srgbClr val="004282"/>
                </a:solidFill>
              </a:rPr>
              <a:t>Adapts well to narrow spaces</a:t>
            </a:r>
            <a:endParaRPr sz="1300">
              <a:solidFill>
                <a:srgbClr val="00428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1300"/>
              <a:buChar char="●"/>
            </a:pPr>
            <a:r>
              <a:rPr lang="en-US" sz="1300">
                <a:solidFill>
                  <a:srgbClr val="004282"/>
                </a:solidFill>
              </a:rPr>
              <a:t>Smoother &amp; feasible paths</a:t>
            </a:r>
            <a:endParaRPr sz="1300">
              <a:solidFill>
                <a:srgbClr val="00428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918768b4b_1_0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Perception</a:t>
            </a:r>
            <a:endParaRPr/>
          </a:p>
        </p:txBody>
      </p:sp>
      <p:pic>
        <p:nvPicPr>
          <p:cNvPr id="292" name="Google Shape;292;g34918768b4b_1_0" title="outpu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050" y="534362"/>
            <a:ext cx="4580524" cy="578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34918768b4b_1_0"/>
          <p:cNvSpPr/>
          <p:nvPr/>
        </p:nvSpPr>
        <p:spPr>
          <a:xfrm>
            <a:off x="553825" y="1873725"/>
            <a:ext cx="2381400" cy="5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4918768b4b_1_0"/>
          <p:cNvSpPr/>
          <p:nvPr/>
        </p:nvSpPr>
        <p:spPr>
          <a:xfrm>
            <a:off x="553825" y="3032225"/>
            <a:ext cx="2448300" cy="5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4918768b4b_1_0"/>
          <p:cNvSpPr/>
          <p:nvPr/>
        </p:nvSpPr>
        <p:spPr>
          <a:xfrm>
            <a:off x="553825" y="4283025"/>
            <a:ext cx="2448300" cy="56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4918768b4b_1_0"/>
          <p:cNvSpPr txBox="1"/>
          <p:nvPr/>
        </p:nvSpPr>
        <p:spPr>
          <a:xfrm>
            <a:off x="620725" y="1984575"/>
            <a:ext cx="2381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4282"/>
                </a:solidFill>
              </a:rPr>
              <a:t>Number Tracking</a:t>
            </a:r>
            <a:endParaRPr sz="2100">
              <a:solidFill>
                <a:srgbClr val="004282"/>
              </a:solidFill>
            </a:endParaRPr>
          </a:p>
        </p:txBody>
      </p:sp>
      <p:sp>
        <p:nvSpPr>
          <p:cNvPr id="297" name="Google Shape;297;g34918768b4b_1_0"/>
          <p:cNvSpPr txBox="1"/>
          <p:nvPr/>
        </p:nvSpPr>
        <p:spPr>
          <a:xfrm>
            <a:off x="620725" y="3133800"/>
            <a:ext cx="2381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4282"/>
                </a:solidFill>
              </a:rPr>
              <a:t>Bridge Detection</a:t>
            </a:r>
            <a:endParaRPr sz="2100">
              <a:solidFill>
                <a:srgbClr val="004282"/>
              </a:solidFill>
            </a:endParaRPr>
          </a:p>
        </p:txBody>
      </p:sp>
      <p:sp>
        <p:nvSpPr>
          <p:cNvPr id="298" name="Google Shape;298;g34918768b4b_1_0"/>
          <p:cNvSpPr txBox="1"/>
          <p:nvPr/>
        </p:nvSpPr>
        <p:spPr>
          <a:xfrm>
            <a:off x="553825" y="4393875"/>
            <a:ext cx="2381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4282"/>
                </a:solidFill>
              </a:rPr>
              <a:t>Cube Localisation</a:t>
            </a:r>
            <a:endParaRPr sz="2100">
              <a:solidFill>
                <a:srgbClr val="004282"/>
              </a:solidFill>
            </a:endParaRPr>
          </a:p>
        </p:txBody>
      </p:sp>
      <p:sp>
        <p:nvSpPr>
          <p:cNvPr id="299" name="Google Shape;299;g34918768b4b_1_0"/>
          <p:cNvSpPr/>
          <p:nvPr/>
        </p:nvSpPr>
        <p:spPr>
          <a:xfrm>
            <a:off x="3350525" y="3082950"/>
            <a:ext cx="886200" cy="443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918768b4b_1_29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Perception - Number Detection</a:t>
            </a:r>
            <a:endParaRPr/>
          </a:p>
        </p:txBody>
      </p:sp>
      <p:pic>
        <p:nvPicPr>
          <p:cNvPr id="306" name="Google Shape;306;g34918768b4b_1_29" title="Screenshot from 2025-04-05 21-17-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75" y="2086674"/>
            <a:ext cx="4122263" cy="30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34918768b4b_1_29"/>
          <p:cNvSpPr/>
          <p:nvPr/>
        </p:nvSpPr>
        <p:spPr>
          <a:xfrm>
            <a:off x="4869000" y="1919850"/>
            <a:ext cx="3959700" cy="572400"/>
          </a:xfrm>
          <a:prstGeom prst="flowChartAlternateProcess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4918768b4b_1_29"/>
          <p:cNvSpPr/>
          <p:nvPr/>
        </p:nvSpPr>
        <p:spPr>
          <a:xfrm>
            <a:off x="4869000" y="2822413"/>
            <a:ext cx="3959700" cy="572400"/>
          </a:xfrm>
          <a:prstGeom prst="flowChartAlternateProcess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4918768b4b_1_29"/>
          <p:cNvSpPr/>
          <p:nvPr/>
        </p:nvSpPr>
        <p:spPr>
          <a:xfrm>
            <a:off x="4869000" y="3725000"/>
            <a:ext cx="3959700" cy="572400"/>
          </a:xfrm>
          <a:prstGeom prst="flowChartAlternateProcess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4918768b4b_1_29"/>
          <p:cNvSpPr txBox="1"/>
          <p:nvPr/>
        </p:nvSpPr>
        <p:spPr>
          <a:xfrm>
            <a:off x="4956600" y="2012175"/>
            <a:ext cx="37473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4282"/>
                </a:solidFill>
              </a:rPr>
              <a:t>Detects digits on cube surfaces using EasyOCR</a:t>
            </a:r>
            <a:endParaRPr b="1" sz="1600">
              <a:solidFill>
                <a:srgbClr val="004282"/>
              </a:solidFill>
            </a:endParaRPr>
          </a:p>
        </p:txBody>
      </p:sp>
      <p:sp>
        <p:nvSpPr>
          <p:cNvPr id="311" name="Google Shape;311;g34918768b4b_1_29"/>
          <p:cNvSpPr txBox="1"/>
          <p:nvPr/>
        </p:nvSpPr>
        <p:spPr>
          <a:xfrm>
            <a:off x="4956600" y="2919475"/>
            <a:ext cx="37473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4282"/>
                </a:solidFill>
              </a:rPr>
              <a:t>Tracks frequency of each number across frames</a:t>
            </a:r>
            <a:endParaRPr b="1" sz="1200">
              <a:solidFill>
                <a:srgbClr val="00428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004282"/>
              </a:solidFill>
            </a:endParaRPr>
          </a:p>
        </p:txBody>
      </p:sp>
      <p:sp>
        <p:nvSpPr>
          <p:cNvPr id="312" name="Google Shape;312;g34918768b4b_1_29"/>
          <p:cNvSpPr txBox="1"/>
          <p:nvPr/>
        </p:nvSpPr>
        <p:spPr>
          <a:xfrm>
            <a:off x="4975200" y="3826775"/>
            <a:ext cx="37473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4282"/>
                </a:solidFill>
              </a:rPr>
              <a:t>Avoids repeated counting of the same number</a:t>
            </a:r>
            <a:endParaRPr b="1" sz="200">
              <a:solidFill>
                <a:srgbClr val="004282"/>
              </a:solidFill>
            </a:endParaRPr>
          </a:p>
        </p:txBody>
      </p:sp>
      <p:sp>
        <p:nvSpPr>
          <p:cNvPr id="313" name="Google Shape;313;g34918768b4b_1_29"/>
          <p:cNvSpPr/>
          <p:nvPr/>
        </p:nvSpPr>
        <p:spPr>
          <a:xfrm>
            <a:off x="4869000" y="4627575"/>
            <a:ext cx="3959700" cy="572400"/>
          </a:xfrm>
          <a:prstGeom prst="flowChartAlternateProcess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4918768b4b_1_29"/>
          <p:cNvSpPr txBox="1"/>
          <p:nvPr/>
        </p:nvSpPr>
        <p:spPr>
          <a:xfrm>
            <a:off x="4956600" y="4627575"/>
            <a:ext cx="37473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4282"/>
                </a:solidFill>
              </a:rPr>
              <a:t>Associates each detected number with its corresponding cube</a:t>
            </a:r>
            <a:endParaRPr b="1" sz="1200">
              <a:solidFill>
                <a:srgbClr val="00428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00428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918768b4b_1_10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Perception - Cone Detection</a:t>
            </a:r>
            <a:endParaRPr/>
          </a:p>
        </p:txBody>
      </p:sp>
      <p:pic>
        <p:nvPicPr>
          <p:cNvPr id="321" name="Google Shape;321;g34918768b4b_1_10" title="co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6100" y="930900"/>
            <a:ext cx="516625" cy="8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34918768b4b_1_10" title="Screenshot from 2025-04-05 21-23-0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8175" y="1834000"/>
            <a:ext cx="4364551" cy="330584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4918768b4b_1_10"/>
          <p:cNvSpPr txBox="1"/>
          <p:nvPr/>
        </p:nvSpPr>
        <p:spPr>
          <a:xfrm>
            <a:off x="-3146250" y="773975"/>
            <a:ext cx="3774900" cy="3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2100"/>
              <a:buChar char="●"/>
            </a:pPr>
            <a:r>
              <a:t/>
            </a:r>
            <a:endParaRPr sz="2100">
              <a:solidFill>
                <a:srgbClr val="00428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2100"/>
              <a:buChar char="●"/>
            </a:pPr>
            <a:r>
              <a:t/>
            </a:r>
            <a:endParaRPr sz="2100">
              <a:solidFill>
                <a:srgbClr val="004282"/>
              </a:solidFill>
            </a:endParaRPr>
          </a:p>
        </p:txBody>
      </p:sp>
      <p:sp>
        <p:nvSpPr>
          <p:cNvPr id="324" name="Google Shape;324;g34918768b4b_1_10"/>
          <p:cNvSpPr/>
          <p:nvPr/>
        </p:nvSpPr>
        <p:spPr>
          <a:xfrm>
            <a:off x="235475" y="1901400"/>
            <a:ext cx="3959700" cy="572400"/>
          </a:xfrm>
          <a:prstGeom prst="flowChartAlternateProcess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4918768b4b_1_10"/>
          <p:cNvSpPr/>
          <p:nvPr/>
        </p:nvSpPr>
        <p:spPr>
          <a:xfrm>
            <a:off x="235475" y="2792200"/>
            <a:ext cx="3959700" cy="572400"/>
          </a:xfrm>
          <a:prstGeom prst="flowChartAlternateProcess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4918768b4b_1_10"/>
          <p:cNvSpPr/>
          <p:nvPr/>
        </p:nvSpPr>
        <p:spPr>
          <a:xfrm>
            <a:off x="235475" y="3683000"/>
            <a:ext cx="3959700" cy="572400"/>
          </a:xfrm>
          <a:prstGeom prst="flowChartAlternateProcess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4918768b4b_1_10"/>
          <p:cNvSpPr txBox="1"/>
          <p:nvPr/>
        </p:nvSpPr>
        <p:spPr>
          <a:xfrm>
            <a:off x="383075" y="1901400"/>
            <a:ext cx="3664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4282"/>
                </a:solidFill>
              </a:rPr>
              <a:t>Detects cones using a reference template in HSV color space</a:t>
            </a:r>
            <a:endParaRPr b="1" sz="1200">
              <a:solidFill>
                <a:srgbClr val="00428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4282"/>
              </a:solidFill>
            </a:endParaRPr>
          </a:p>
        </p:txBody>
      </p:sp>
      <p:sp>
        <p:nvSpPr>
          <p:cNvPr id="328" name="Google Shape;328;g34918768b4b_1_10"/>
          <p:cNvSpPr txBox="1"/>
          <p:nvPr/>
        </p:nvSpPr>
        <p:spPr>
          <a:xfrm>
            <a:off x="313775" y="2792200"/>
            <a:ext cx="38814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4282"/>
                </a:solidFill>
              </a:rPr>
              <a:t>Uses HSV for better color matching under varying lighting</a:t>
            </a:r>
            <a:endParaRPr b="1" sz="1200">
              <a:solidFill>
                <a:srgbClr val="004282"/>
              </a:solidFill>
            </a:endParaRPr>
          </a:p>
        </p:txBody>
      </p:sp>
      <p:sp>
        <p:nvSpPr>
          <p:cNvPr id="329" name="Google Shape;329;g34918768b4b_1_10"/>
          <p:cNvSpPr txBox="1"/>
          <p:nvPr/>
        </p:nvSpPr>
        <p:spPr>
          <a:xfrm>
            <a:off x="313775" y="3683000"/>
            <a:ext cx="39966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4282"/>
                </a:solidFill>
              </a:rPr>
              <a:t>Helps identify bridge entrances based on cone position</a:t>
            </a:r>
            <a:endParaRPr b="1" sz="1200">
              <a:solidFill>
                <a:srgbClr val="00428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428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4918768b4b_0_6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Finite State Machine</a:t>
            </a:r>
            <a:endParaRPr/>
          </a:p>
        </p:txBody>
      </p:sp>
      <p:pic>
        <p:nvPicPr>
          <p:cNvPr id="336" name="Google Shape;336;g34918768b4b_0_6" title="fsm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50" y="1295000"/>
            <a:ext cx="8867499" cy="49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488bd4d135_0_1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</a:t>
            </a:r>
            <a:endParaRPr/>
          </a:p>
        </p:txBody>
      </p:sp>
      <p:sp>
        <p:nvSpPr>
          <p:cNvPr id="343" name="Google Shape;343;g3488bd4d135_0_1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Evaluation</a:t>
            </a:r>
            <a:endParaRPr/>
          </a:p>
        </p:txBody>
      </p:sp>
      <p:pic>
        <p:nvPicPr>
          <p:cNvPr id="344" name="Google Shape;344;g3488bd4d135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20" y="2986850"/>
            <a:ext cx="3259899" cy="15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3488bd4d135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2595" y="2986845"/>
            <a:ext cx="5261451" cy="15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3488bd4d135_0_1"/>
          <p:cNvSpPr txBox="1"/>
          <p:nvPr/>
        </p:nvSpPr>
        <p:spPr>
          <a:xfrm>
            <a:off x="379150" y="4684075"/>
            <a:ext cx="3534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Table 2: Path Completion Time at </a:t>
            </a:r>
            <a:r>
              <a:rPr b="1" i="1" lang="en-US" sz="1600">
                <a:solidFill>
                  <a:schemeClr val="dk1"/>
                </a:solidFill>
              </a:rPr>
              <a:t>v=1.0</a:t>
            </a:r>
            <a:endParaRPr i="1" sz="1600">
              <a:solidFill>
                <a:schemeClr val="dk1"/>
              </a:solidFill>
            </a:endParaRPr>
          </a:p>
        </p:txBody>
      </p:sp>
      <p:sp>
        <p:nvSpPr>
          <p:cNvPr id="347" name="Google Shape;347;g3488bd4d135_0_1"/>
          <p:cNvSpPr txBox="1"/>
          <p:nvPr/>
        </p:nvSpPr>
        <p:spPr>
          <a:xfrm>
            <a:off x="4796525" y="4684075"/>
            <a:ext cx="3534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Table 3: Navigation Success Rate for 5 attempts</a:t>
            </a:r>
            <a:endParaRPr i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488bd4d135_0_38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354" name="Google Shape;354;g3488bd4d135_0_38"/>
          <p:cNvSpPr txBox="1"/>
          <p:nvPr/>
        </p:nvSpPr>
        <p:spPr>
          <a:xfrm>
            <a:off x="1799250" y="5379450"/>
            <a:ext cx="554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Autonomous mapping &amp; exploration with ROS package </a:t>
            </a:r>
            <a:r>
              <a:rPr b="1" i="1" lang="en-US" sz="1600">
                <a:solidFill>
                  <a:schemeClr val="dk1"/>
                </a:solidFill>
              </a:rPr>
              <a:t>explore_lite</a:t>
            </a:r>
            <a:endParaRPr i="1" sz="1600">
              <a:solidFill>
                <a:schemeClr val="dk1"/>
              </a:solidFill>
            </a:endParaRPr>
          </a:p>
        </p:txBody>
      </p:sp>
      <p:pic>
        <p:nvPicPr>
          <p:cNvPr id="355" name="Google Shape;355;g3488bd4d135_0_38"/>
          <p:cNvPicPr preferRelativeResize="0"/>
          <p:nvPr/>
        </p:nvPicPr>
        <p:blipFill rotWithShape="1">
          <a:blip r:embed="rId3">
            <a:alphaModFix/>
          </a:blip>
          <a:srcRect b="0" l="0" r="-908" t="51536"/>
          <a:stretch/>
        </p:blipFill>
        <p:spPr>
          <a:xfrm>
            <a:off x="846900" y="1759875"/>
            <a:ext cx="3267500" cy="20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3488bd4d135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375" y="4127875"/>
            <a:ext cx="6785851" cy="9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3488bd4d135_0_38"/>
          <p:cNvPicPr preferRelativeResize="0"/>
          <p:nvPr/>
        </p:nvPicPr>
        <p:blipFill rotWithShape="1">
          <a:blip r:embed="rId3">
            <a:alphaModFix/>
          </a:blip>
          <a:srcRect b="61494" l="14851" r="18070" t="3455"/>
          <a:stretch/>
        </p:blipFill>
        <p:spPr>
          <a:xfrm>
            <a:off x="5188100" y="1759875"/>
            <a:ext cx="3003587" cy="20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876957850_4_142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3300"/>
              <a:buFont typeface="Arial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66" name="Google Shape;166;g34876957850_4_142"/>
          <p:cNvSpPr txBox="1"/>
          <p:nvPr>
            <p:ph idx="1" type="body"/>
          </p:nvPr>
        </p:nvSpPr>
        <p:spPr>
          <a:xfrm>
            <a:off x="628650" y="1543800"/>
            <a:ext cx="3314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2100"/>
              <a:buFont typeface="Arial"/>
              <a:buChar char="•"/>
            </a:pPr>
            <a:r>
              <a:rPr b="1" lang="en-US"/>
              <a:t>Task 1</a:t>
            </a:r>
            <a:r>
              <a:rPr b="1" lang="en-US"/>
              <a:t>: </a:t>
            </a:r>
            <a:r>
              <a:rPr b="1" lang="en-US"/>
              <a:t>Mapping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SLAM Methods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524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</a:pPr>
            <a:r>
              <a:rPr lang="en-US"/>
              <a:t>Localization</a:t>
            </a:r>
            <a:endParaRPr sz="1500"/>
          </a:p>
          <a:p>
            <a:pPr indent="0" lvl="1" marL="3429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4282"/>
              </a:buClr>
              <a:buSzPts val="2100"/>
              <a:buChar char="•"/>
            </a:pPr>
            <a:r>
              <a:rPr b="1" lang="en-US"/>
              <a:t>Task 2</a:t>
            </a:r>
            <a:r>
              <a:rPr b="1" lang="en-US"/>
              <a:t>: </a:t>
            </a:r>
            <a:r>
              <a:rPr b="1" lang="en-US"/>
              <a:t>Navigation</a:t>
            </a:r>
            <a:endParaRPr b="1"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Global Planning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Local Planning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Exploration Policy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Perception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7" name="Google Shape;167;g34876957850_4_142"/>
          <p:cNvSpPr txBox="1"/>
          <p:nvPr/>
        </p:nvSpPr>
        <p:spPr>
          <a:xfrm>
            <a:off x="4000975" y="5135783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</a:rPr>
              <a:t>Fig. 1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lang="en-US" sz="1400">
                <a:solidFill>
                  <a:schemeClr val="dk1"/>
                </a:solidFill>
              </a:rPr>
              <a:t>Simulation Environment</a:t>
            </a:r>
            <a:endParaRPr/>
          </a:p>
        </p:txBody>
      </p:sp>
      <p:pic>
        <p:nvPicPr>
          <p:cNvPr id="168" name="Google Shape;168;g34876957850_4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688" y="678900"/>
            <a:ext cx="5503324" cy="42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488bd4d135_0_26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364" name="Google Shape;364;g3488bd4d135_0_26"/>
          <p:cNvSpPr txBox="1"/>
          <p:nvPr/>
        </p:nvSpPr>
        <p:spPr>
          <a:xfrm>
            <a:off x="4796525" y="4684075"/>
            <a:ext cx="353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MPC Local Planner</a:t>
            </a:r>
            <a:endParaRPr i="1" sz="1600">
              <a:solidFill>
                <a:schemeClr val="dk1"/>
              </a:solidFill>
            </a:endParaRPr>
          </a:p>
        </p:txBody>
      </p:sp>
      <p:pic>
        <p:nvPicPr>
          <p:cNvPr id="365" name="Google Shape;365;g3488bd4d135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4317798" cy="254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3488bd4d135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198" y="2052225"/>
            <a:ext cx="4369001" cy="200291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3488bd4d135_0_26"/>
          <p:cNvSpPr txBox="1"/>
          <p:nvPr/>
        </p:nvSpPr>
        <p:spPr>
          <a:xfrm>
            <a:off x="544000" y="4820975"/>
            <a:ext cx="353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A-LOAM</a:t>
            </a:r>
            <a:endParaRPr i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876957850_4_149"/>
          <p:cNvSpPr txBox="1"/>
          <p:nvPr>
            <p:ph type="title"/>
          </p:nvPr>
        </p:nvSpPr>
        <p:spPr>
          <a:xfrm>
            <a:off x="623888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4500"/>
              <a:buFont typeface="Arial"/>
              <a:buNone/>
            </a:pPr>
            <a:r>
              <a:rPr lang="en-US"/>
              <a:t>Task 1: Mapping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876957850_4_154"/>
          <p:cNvSpPr txBox="1"/>
          <p:nvPr>
            <p:ph type="title"/>
          </p:nvPr>
        </p:nvSpPr>
        <p:spPr>
          <a:xfrm>
            <a:off x="620725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3300"/>
              <a:buFont typeface="Arial"/>
              <a:buNone/>
            </a:pPr>
            <a:r>
              <a:rPr lang="en-US"/>
              <a:t>SLAM Methods and Mapping Results</a:t>
            </a:r>
            <a:endParaRPr/>
          </a:p>
        </p:txBody>
      </p:sp>
      <p:sp>
        <p:nvSpPr>
          <p:cNvPr id="179" name="Google Shape;179;g34876957850_4_154"/>
          <p:cNvSpPr txBox="1"/>
          <p:nvPr>
            <p:ph idx="1" type="body"/>
          </p:nvPr>
        </p:nvSpPr>
        <p:spPr>
          <a:xfrm>
            <a:off x="423450" y="1398225"/>
            <a:ext cx="29397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Cartographer 2D</a:t>
            </a:r>
            <a:endParaRPr b="1" sz="1800"/>
          </a:p>
        </p:txBody>
      </p:sp>
      <p:pic>
        <p:nvPicPr>
          <p:cNvPr id="180" name="Google Shape;180;g34876957850_4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699" y="1787875"/>
            <a:ext cx="1776900" cy="17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34876957850_4_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825" y="1796261"/>
            <a:ext cx="1776900" cy="176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34876957850_4_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1950" y="1787700"/>
            <a:ext cx="1776900" cy="176733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34876957850_4_154"/>
          <p:cNvSpPr txBox="1"/>
          <p:nvPr/>
        </p:nvSpPr>
        <p:spPr>
          <a:xfrm>
            <a:off x="3243150" y="1344950"/>
            <a:ext cx="30000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Char char="●"/>
            </a:pPr>
            <a:r>
              <a:rPr b="1" lang="en-US" sz="1800">
                <a:solidFill>
                  <a:srgbClr val="004282"/>
                </a:solidFill>
              </a:rPr>
              <a:t>Cartographer 3D</a:t>
            </a:r>
            <a:endParaRPr b="1"/>
          </a:p>
        </p:txBody>
      </p:sp>
      <p:sp>
        <p:nvSpPr>
          <p:cNvPr id="184" name="Google Shape;184;g34876957850_4_154"/>
          <p:cNvSpPr txBox="1"/>
          <p:nvPr/>
        </p:nvSpPr>
        <p:spPr>
          <a:xfrm>
            <a:off x="6414725" y="1333050"/>
            <a:ext cx="30000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4282"/>
              </a:buClr>
              <a:buSzPts val="1800"/>
              <a:buChar char="●"/>
            </a:pPr>
            <a:r>
              <a:rPr b="1" lang="en-US" sz="1800">
                <a:solidFill>
                  <a:srgbClr val="004282"/>
                </a:solidFill>
              </a:rPr>
              <a:t>Fast-LIO2</a:t>
            </a:r>
            <a:endParaRPr b="1"/>
          </a:p>
        </p:txBody>
      </p:sp>
      <p:sp>
        <p:nvSpPr>
          <p:cNvPr id="185" name="Google Shape;185;g34876957850_4_154"/>
          <p:cNvSpPr txBox="1"/>
          <p:nvPr/>
        </p:nvSpPr>
        <p:spPr>
          <a:xfrm>
            <a:off x="2286003" y="3651937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</a:rPr>
              <a:t>Fig. </a:t>
            </a:r>
            <a:r>
              <a:rPr b="1" lang="en-US">
                <a:solidFill>
                  <a:schemeClr val="dk1"/>
                </a:solidFill>
              </a:rPr>
              <a:t>2</a:t>
            </a:r>
            <a:r>
              <a:rPr lang="en-US" sz="1400">
                <a:solidFill>
                  <a:schemeClr val="dk1"/>
                </a:solidFill>
              </a:rPr>
              <a:t> Mapping </a:t>
            </a:r>
            <a:r>
              <a:rPr lang="en-US">
                <a:solidFill>
                  <a:schemeClr val="dk1"/>
                </a:solidFill>
              </a:rPr>
              <a:t>B</a:t>
            </a:r>
            <a:r>
              <a:rPr lang="en-US" sz="1400">
                <a:solidFill>
                  <a:schemeClr val="dk1"/>
                </a:solidFill>
              </a:rPr>
              <a:t>uilt by </a:t>
            </a:r>
            <a:r>
              <a:rPr lang="en-US">
                <a:solidFill>
                  <a:schemeClr val="dk1"/>
                </a:solidFill>
              </a:rPr>
              <a:t>Different SLAM Algorithms</a:t>
            </a:r>
            <a:endParaRPr/>
          </a:p>
        </p:txBody>
      </p:sp>
      <p:sp>
        <p:nvSpPr>
          <p:cNvPr id="186" name="Google Shape;186;g34876957850_4_154"/>
          <p:cNvSpPr/>
          <p:nvPr/>
        </p:nvSpPr>
        <p:spPr>
          <a:xfrm>
            <a:off x="777350" y="4276750"/>
            <a:ext cx="2040900" cy="1994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4876957850_4_154"/>
          <p:cNvSpPr txBox="1"/>
          <p:nvPr/>
        </p:nvSpPr>
        <p:spPr>
          <a:xfrm>
            <a:off x="650475" y="4444850"/>
            <a:ext cx="2167800" cy="23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1400"/>
              <a:buChar char="●"/>
            </a:pPr>
            <a:r>
              <a:rPr lang="en-US">
                <a:solidFill>
                  <a:srgbClr val="004282"/>
                </a:solidFill>
              </a:rPr>
              <a:t>2D LiDAR + IMU + odometry</a:t>
            </a:r>
            <a:endParaRPr>
              <a:solidFill>
                <a:srgbClr val="00428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1400"/>
              <a:buChar char="●"/>
            </a:pPr>
            <a:r>
              <a:rPr lang="en-US">
                <a:solidFill>
                  <a:srgbClr val="004282"/>
                </a:solidFill>
              </a:rPr>
              <a:t>Efficient for structured indoor scenes but fails to capture distant features in open areas</a:t>
            </a:r>
            <a:endParaRPr>
              <a:solidFill>
                <a:srgbClr val="004282"/>
              </a:solidFill>
            </a:endParaRPr>
          </a:p>
        </p:txBody>
      </p:sp>
      <p:sp>
        <p:nvSpPr>
          <p:cNvPr id="188" name="Google Shape;188;g34876957850_4_154"/>
          <p:cNvSpPr/>
          <p:nvPr/>
        </p:nvSpPr>
        <p:spPr>
          <a:xfrm>
            <a:off x="3644725" y="4276750"/>
            <a:ext cx="2040900" cy="1994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4876957850_4_154"/>
          <p:cNvSpPr txBox="1"/>
          <p:nvPr/>
        </p:nvSpPr>
        <p:spPr>
          <a:xfrm>
            <a:off x="3517850" y="4444850"/>
            <a:ext cx="22674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1400"/>
              <a:buChar char="●"/>
            </a:pPr>
            <a:r>
              <a:rPr lang="en-US">
                <a:solidFill>
                  <a:srgbClr val="004282"/>
                </a:solidFill>
              </a:rPr>
              <a:t>VLP-16 3D LiDAR + IMU + odometry</a:t>
            </a:r>
            <a:endParaRPr>
              <a:solidFill>
                <a:srgbClr val="00428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1400"/>
              <a:buChar char="●"/>
            </a:pPr>
            <a:r>
              <a:rPr lang="en-US">
                <a:solidFill>
                  <a:srgbClr val="004282"/>
                </a:solidFill>
              </a:rPr>
              <a:t>Captures complete 3D structures with improved spatial coverage</a:t>
            </a:r>
            <a:endParaRPr>
              <a:solidFill>
                <a:srgbClr val="004282"/>
              </a:solidFill>
            </a:endParaRPr>
          </a:p>
        </p:txBody>
      </p:sp>
      <p:sp>
        <p:nvSpPr>
          <p:cNvPr id="190" name="Google Shape;190;g34876957850_4_154"/>
          <p:cNvSpPr/>
          <p:nvPr/>
        </p:nvSpPr>
        <p:spPr>
          <a:xfrm>
            <a:off x="6603125" y="4276750"/>
            <a:ext cx="2040900" cy="1994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4876957850_4_154"/>
          <p:cNvSpPr txBox="1"/>
          <p:nvPr/>
        </p:nvSpPr>
        <p:spPr>
          <a:xfrm>
            <a:off x="6476250" y="4444850"/>
            <a:ext cx="21678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1400"/>
              <a:buChar char="●"/>
            </a:pPr>
            <a:r>
              <a:rPr lang="en-US">
                <a:solidFill>
                  <a:srgbClr val="004282"/>
                </a:solidFill>
              </a:rPr>
              <a:t>VLP-16 3D LiDAR+IMU</a:t>
            </a:r>
            <a:endParaRPr>
              <a:solidFill>
                <a:srgbClr val="004282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1400"/>
              <a:buChar char="●"/>
            </a:pPr>
            <a:r>
              <a:rPr lang="en-US">
                <a:solidFill>
                  <a:srgbClr val="004282"/>
                </a:solidFill>
              </a:rPr>
              <a:t>Provides high accuracy and low drift in sparse-feature environments</a:t>
            </a:r>
            <a:endParaRPr>
              <a:solidFill>
                <a:srgbClr val="00428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876957850_5_0"/>
          <p:cNvSpPr txBox="1"/>
          <p:nvPr/>
        </p:nvSpPr>
        <p:spPr>
          <a:xfrm>
            <a:off x="716104" y="698700"/>
            <a:ext cx="448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004282"/>
                </a:solidFill>
              </a:rPr>
              <a:t> </a:t>
            </a:r>
            <a:r>
              <a:rPr b="1" lang="en-US" sz="3300">
                <a:solidFill>
                  <a:srgbClr val="004282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b="1" sz="3300">
              <a:solidFill>
                <a:srgbClr val="0042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34876957850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900" y="1659013"/>
            <a:ext cx="5486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34876957850_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4900" y="3976100"/>
            <a:ext cx="54864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4876957850_5_0"/>
          <p:cNvSpPr txBox="1"/>
          <p:nvPr/>
        </p:nvSpPr>
        <p:spPr>
          <a:xfrm>
            <a:off x="3238050" y="1299000"/>
            <a:ext cx="254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APE of Cartographer 3D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0" name="Google Shape;200;g34876957850_5_0"/>
          <p:cNvSpPr txBox="1"/>
          <p:nvPr/>
        </p:nvSpPr>
        <p:spPr>
          <a:xfrm>
            <a:off x="3520355" y="3612100"/>
            <a:ext cx="19800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APE of Fast-LIO2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1" name="Google Shape;201;g34876957850_5_0"/>
          <p:cNvSpPr txBox="1"/>
          <p:nvPr/>
        </p:nvSpPr>
        <p:spPr>
          <a:xfrm>
            <a:off x="2142103" y="6061374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</a:rPr>
              <a:t>Fig. </a:t>
            </a:r>
            <a:r>
              <a:rPr b="1" lang="en-US">
                <a:solidFill>
                  <a:schemeClr val="dk1"/>
                </a:solidFill>
              </a:rPr>
              <a:t>3</a:t>
            </a:r>
            <a:r>
              <a:rPr lang="en-US" sz="1400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EVO of Cartographer 3D and Fast-LIO2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048d8c43b_1_0"/>
          <p:cNvSpPr txBox="1"/>
          <p:nvPr/>
        </p:nvSpPr>
        <p:spPr>
          <a:xfrm>
            <a:off x="1894800" y="5411650"/>
            <a:ext cx="535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Fig. 7</a:t>
            </a: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>
                <a:solidFill>
                  <a:schemeClr val="dk1"/>
                </a:solidFill>
              </a:rPr>
              <a:t>APE Analysis of Cartographer </a:t>
            </a:r>
            <a:r>
              <a:rPr lang="en-US" sz="1600">
                <a:solidFill>
                  <a:schemeClr val="dk1"/>
                </a:solidFill>
              </a:rPr>
              <a:t>and Fast-LIO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07" name="Google Shape;207;g34048d8c43b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572" y="1496525"/>
            <a:ext cx="3489700" cy="36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34048d8c43b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275" y="1496525"/>
            <a:ext cx="3387900" cy="355832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4048d8c43b_1_0"/>
          <p:cNvSpPr txBox="1"/>
          <p:nvPr/>
        </p:nvSpPr>
        <p:spPr>
          <a:xfrm>
            <a:off x="716104" y="698700"/>
            <a:ext cx="448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004282"/>
                </a:solidFill>
              </a:rPr>
              <a:t> </a:t>
            </a:r>
            <a:r>
              <a:rPr b="1" lang="en-US" sz="3300">
                <a:solidFill>
                  <a:srgbClr val="004282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b="1" sz="3300">
              <a:solidFill>
                <a:srgbClr val="00428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g34876957850_4_279"/>
          <p:cNvGraphicFramePr/>
          <p:nvPr/>
        </p:nvGraphicFramePr>
        <p:xfrm>
          <a:off x="1952465" y="21641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{4244B7CC-5002-4F83-824C-6F5A47EED334}</a:tableStyleId>
              </a:tblPr>
              <a:tblGrid>
                <a:gridCol w="1746350"/>
                <a:gridCol w="1746350"/>
                <a:gridCol w="1746350"/>
              </a:tblGrid>
              <a:tr h="60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Evaluation Metric (m) 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75" marB="6097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Cartographer 3D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75" marB="6097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Fast-LIO2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75" marB="60975" marR="91450" marL="91450" anchor="ctr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 APE 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75" marB="60975" marR="91450" marL="91450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1.258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75" marB="60975" marR="91450" marL="91450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813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75" marB="60975" marR="91450" marL="91450" anchor="ctr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0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Mean APE 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75" marB="6097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461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75" marB="6097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182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75" marB="60975" marR="91450" marL="91450" anchor="ctr"/>
                </a:tc>
              </a:tr>
              <a:tr h="60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Median APE 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75" marB="6097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366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75" marB="6097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148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75" marB="60975" marR="91450" marL="91450" anchor="ctr"/>
                </a:tc>
              </a:tr>
              <a:tr h="60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 APE 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75" marB="6097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101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75" marB="6097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57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75" marB="60975" marR="91450" marL="91450" anchor="ctr"/>
                </a:tc>
              </a:tr>
              <a:tr h="60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RMSE 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75" marB="60975" marR="91450" marL="914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536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75" marB="60975" marR="91450" marL="914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214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75" marB="60975" marR="91450" marL="91450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5" name="Google Shape;215;g34876957850_4_279"/>
          <p:cNvSpPr txBox="1"/>
          <p:nvPr/>
        </p:nvSpPr>
        <p:spPr>
          <a:xfrm>
            <a:off x="716104" y="698700"/>
            <a:ext cx="448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004282"/>
                </a:solidFill>
              </a:rPr>
              <a:t> </a:t>
            </a:r>
            <a:r>
              <a:rPr b="1" lang="en-US" sz="3300">
                <a:solidFill>
                  <a:srgbClr val="004282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b="1" sz="3300">
              <a:solidFill>
                <a:srgbClr val="0042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34876957850_4_279"/>
          <p:cNvSpPr txBox="1"/>
          <p:nvPr/>
        </p:nvSpPr>
        <p:spPr>
          <a:xfrm>
            <a:off x="2286000" y="1577679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</a:rPr>
              <a:t>Tab. </a:t>
            </a:r>
            <a:r>
              <a:rPr b="1" lang="en-US">
                <a:solidFill>
                  <a:schemeClr val="dk1"/>
                </a:solidFill>
              </a:rPr>
              <a:t>1</a:t>
            </a:r>
            <a:r>
              <a:rPr b="1" lang="en-US" sz="1400">
                <a:solidFill>
                  <a:schemeClr val="dk1"/>
                </a:solidFill>
              </a:rPr>
              <a:t> </a:t>
            </a:r>
            <a:r>
              <a:rPr lang="en-US" sz="1400">
                <a:solidFill>
                  <a:schemeClr val="dk1"/>
                </a:solidFill>
              </a:rPr>
              <a:t>EVO Evaluations </a:t>
            </a:r>
            <a:endParaRPr/>
          </a:p>
        </p:txBody>
      </p:sp>
      <p:sp>
        <p:nvSpPr>
          <p:cNvPr id="217" name="Google Shape;217;g34876957850_4_279"/>
          <p:cNvSpPr/>
          <p:nvPr/>
        </p:nvSpPr>
        <p:spPr>
          <a:xfrm>
            <a:off x="5544025" y="2051775"/>
            <a:ext cx="1570200" cy="393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4876957850_4_279"/>
          <p:cNvSpPr txBox="1"/>
          <p:nvPr/>
        </p:nvSpPr>
        <p:spPr>
          <a:xfrm>
            <a:off x="7718050" y="3483150"/>
            <a:ext cx="9336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0000"/>
                </a:solidFill>
              </a:rPr>
              <a:t>Better</a:t>
            </a:r>
            <a:endParaRPr sz="2100">
              <a:solidFill>
                <a:srgbClr val="FF0000"/>
              </a:solidFill>
            </a:endParaRPr>
          </a:p>
        </p:txBody>
      </p:sp>
      <p:sp>
        <p:nvSpPr>
          <p:cNvPr id="219" name="Google Shape;219;g34876957850_4_279"/>
          <p:cNvSpPr/>
          <p:nvPr/>
        </p:nvSpPr>
        <p:spPr>
          <a:xfrm>
            <a:off x="7319050" y="3607650"/>
            <a:ext cx="351900" cy="23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876957850_4_287"/>
          <p:cNvSpPr txBox="1"/>
          <p:nvPr/>
        </p:nvSpPr>
        <p:spPr>
          <a:xfrm>
            <a:off x="690088" y="705109"/>
            <a:ext cx="3387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004282"/>
                </a:solidFill>
                <a:latin typeface="Arial"/>
                <a:ea typeface="Arial"/>
                <a:cs typeface="Arial"/>
                <a:sym typeface="Arial"/>
              </a:rPr>
              <a:t>Map Fusion</a:t>
            </a:r>
            <a:endParaRPr b="1" sz="3300">
              <a:solidFill>
                <a:srgbClr val="0042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34876957850_4_287"/>
          <p:cNvSpPr/>
          <p:nvPr/>
        </p:nvSpPr>
        <p:spPr>
          <a:xfrm>
            <a:off x="2927537" y="2105900"/>
            <a:ext cx="569400" cy="48390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34876957850_4_287"/>
          <p:cNvSpPr txBox="1"/>
          <p:nvPr/>
        </p:nvSpPr>
        <p:spPr>
          <a:xfrm>
            <a:off x="906204" y="3215843"/>
            <a:ext cx="203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Cartographer 2D Map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27" name="Google Shape;227;g34876957850_4_287"/>
          <p:cNvSpPr txBox="1"/>
          <p:nvPr/>
        </p:nvSpPr>
        <p:spPr>
          <a:xfrm>
            <a:off x="5788857" y="3215843"/>
            <a:ext cx="203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Fast-LIO Map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28" name="Google Shape;228;g34876957850_4_287"/>
          <p:cNvSpPr txBox="1"/>
          <p:nvPr/>
        </p:nvSpPr>
        <p:spPr>
          <a:xfrm>
            <a:off x="3353249" y="5844193"/>
            <a:ext cx="203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</a:rPr>
              <a:t>Fus</a:t>
            </a:r>
            <a:r>
              <a:rPr b="1" lang="en-US">
                <a:solidFill>
                  <a:schemeClr val="dk1"/>
                </a:solidFill>
              </a:rPr>
              <a:t>ed</a:t>
            </a:r>
            <a:r>
              <a:rPr b="1" lang="en-US" sz="1400">
                <a:solidFill>
                  <a:schemeClr val="dk1"/>
                </a:solidFill>
              </a:rPr>
              <a:t> Map</a:t>
            </a:r>
            <a:endParaRPr b="1" sz="1400">
              <a:solidFill>
                <a:schemeClr val="dk1"/>
              </a:solidFill>
            </a:endParaRPr>
          </a:p>
        </p:txBody>
      </p:sp>
      <p:pic>
        <p:nvPicPr>
          <p:cNvPr id="229" name="Google Shape;229;g34876957850_4_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739" y="1510573"/>
            <a:ext cx="1645920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34876957850_4_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5810" y="1517564"/>
            <a:ext cx="1645920" cy="1629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34876957850_4_2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1402" y="1514560"/>
            <a:ext cx="1645920" cy="16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34876957850_4_287"/>
          <p:cNvSpPr txBox="1"/>
          <p:nvPr/>
        </p:nvSpPr>
        <p:spPr>
          <a:xfrm>
            <a:off x="3393255" y="3215843"/>
            <a:ext cx="203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Cartographer 3D Map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33" name="Google Shape;233;g34876957850_4_2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5750" y="3638762"/>
            <a:ext cx="2286000" cy="225171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34876957850_4_287"/>
          <p:cNvSpPr/>
          <p:nvPr/>
        </p:nvSpPr>
        <p:spPr>
          <a:xfrm>
            <a:off x="5374612" y="2105900"/>
            <a:ext cx="569400" cy="48390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34876957850_4_287"/>
          <p:cNvSpPr/>
          <p:nvPr/>
        </p:nvSpPr>
        <p:spPr>
          <a:xfrm>
            <a:off x="2113450" y="4439625"/>
            <a:ext cx="631200" cy="41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26415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4876957850_4_287"/>
          <p:cNvSpPr txBox="1"/>
          <p:nvPr/>
        </p:nvSpPr>
        <p:spPr>
          <a:xfrm>
            <a:off x="2082738" y="6141853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</a:rPr>
              <a:t>Fig. </a:t>
            </a:r>
            <a:r>
              <a:rPr b="1" lang="en-US">
                <a:solidFill>
                  <a:schemeClr val="dk1"/>
                </a:solidFill>
              </a:rPr>
              <a:t>4</a:t>
            </a:r>
            <a:r>
              <a:rPr lang="en-US" sz="1400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Map Fusion from Multiple SLAM Algorithms"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4918768b4b_39_8"/>
          <p:cNvSpPr txBox="1"/>
          <p:nvPr>
            <p:ph type="title"/>
          </p:nvPr>
        </p:nvSpPr>
        <p:spPr>
          <a:xfrm>
            <a:off x="623888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82"/>
              </a:buClr>
              <a:buSzPts val="4500"/>
              <a:buFont typeface="Arial"/>
              <a:buNone/>
            </a:pPr>
            <a:r>
              <a:rPr lang="en-US"/>
              <a:t>Task 2: Navigation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4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2009-07-20T02:01:12Z</dcterms:created>
  <dc:creator>KPS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ategory0">
    <vt:lpstr>Admin</vt:lpstr>
  </property>
  <property fmtid="{D5CDD505-2E9C-101B-9397-08002B2CF9AE}" pid="3" name="Originator">
    <vt:lpstr>1520</vt:lpstr>
  </property>
  <property fmtid="{D5CDD505-2E9C-101B-9397-08002B2CF9AE}" pid="4" name="Date">
    <vt:lpstr>2005-07-14T00:00:00Z</vt:lpstr>
  </property>
  <property fmtid="{D5CDD505-2E9C-101B-9397-08002B2CF9AE}" pid="5" name="Sub-Category">
    <vt:lpstr>Presentations</vt:lpstr>
  </property>
  <property fmtid="{D5CDD505-2E9C-101B-9397-08002B2CF9AE}" pid="6" name="Remarks">
    <vt:lpstr/>
  </property>
  <property fmtid="{D5CDD505-2E9C-101B-9397-08002B2CF9AE}" pid="7" name="Originator1">
    <vt:lpstr>Kwek Puay Swan</vt:lpstr>
  </property>
</Properties>
</file>